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2" r:id="rId3"/>
  </p:sldIdLst>
  <p:sldSz cx="9144000" cy="6858000" type="screen4x3"/>
  <p:notesSz cx="6858000" cy="9144000"/>
  <p:custDataLst>
    <p:tags r:id="rId5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71" autoAdjust="0"/>
  </p:normalViewPr>
  <p:slideViewPr>
    <p:cSldViewPr>
      <p:cViewPr varScale="1">
        <p:scale>
          <a:sx n="49" d="100"/>
          <a:sy n="49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CD960-A9A9-48AC-9A90-2CA3ACD03310}" type="datetimeFigureOut">
              <a:rPr lang="pt-BR" smtClean="0"/>
              <a:pPr/>
              <a:t>11/01/2017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8315F-3B28-4465-8D8F-3FA8734655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8315F-3B28-4465-8D8F-3FA87346552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8315F-3B28-4465-8D8F-3FA873465523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B1C-6709-43C0-8895-F0C9F4350321}" type="datetimeFigureOut">
              <a:rPr lang="pt-BR" smtClean="0"/>
              <a:pPr/>
              <a:t>11/01/2017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AD9F-7E13-4544-A24F-86B3280B6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B1C-6709-43C0-8895-F0C9F4350321}" type="datetimeFigureOut">
              <a:rPr lang="pt-BR" smtClean="0"/>
              <a:pPr/>
              <a:t>11/01/2017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AD9F-7E13-4544-A24F-86B3280B6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B1C-6709-43C0-8895-F0C9F4350321}" type="datetimeFigureOut">
              <a:rPr lang="pt-BR" smtClean="0"/>
              <a:pPr/>
              <a:t>11/01/2017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AD9F-7E13-4544-A24F-86B3280B6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B1C-6709-43C0-8895-F0C9F4350321}" type="datetimeFigureOut">
              <a:rPr lang="pt-BR" smtClean="0"/>
              <a:pPr/>
              <a:t>11/01/2017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AD9F-7E13-4544-A24F-86B3280B6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B1C-6709-43C0-8895-F0C9F4350321}" type="datetimeFigureOut">
              <a:rPr lang="pt-BR" smtClean="0"/>
              <a:pPr/>
              <a:t>11/01/2017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AD9F-7E13-4544-A24F-86B3280B6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B1C-6709-43C0-8895-F0C9F4350321}" type="datetimeFigureOut">
              <a:rPr lang="pt-BR" smtClean="0"/>
              <a:pPr/>
              <a:t>11/01/2017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AD9F-7E13-4544-A24F-86B3280B6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B1C-6709-43C0-8895-F0C9F4350321}" type="datetimeFigureOut">
              <a:rPr lang="pt-BR" smtClean="0"/>
              <a:pPr/>
              <a:t>11/01/2017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AD9F-7E13-4544-A24F-86B3280B6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B1C-6709-43C0-8895-F0C9F4350321}" type="datetimeFigureOut">
              <a:rPr lang="pt-BR" smtClean="0"/>
              <a:pPr/>
              <a:t>11/01/2017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AD9F-7E13-4544-A24F-86B3280B6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B1C-6709-43C0-8895-F0C9F4350321}" type="datetimeFigureOut">
              <a:rPr lang="pt-BR" smtClean="0"/>
              <a:pPr/>
              <a:t>11/01/2017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AD9F-7E13-4544-A24F-86B3280B6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B1C-6709-43C0-8895-F0C9F4350321}" type="datetimeFigureOut">
              <a:rPr lang="pt-BR" smtClean="0"/>
              <a:pPr/>
              <a:t>11/01/2017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AD9F-7E13-4544-A24F-86B3280B6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BB1C-6709-43C0-8895-F0C9F4350321}" type="datetimeFigureOut">
              <a:rPr lang="pt-BR" smtClean="0"/>
              <a:pPr/>
              <a:t>11/01/2017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AD9F-7E13-4544-A24F-86B3280B6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BB1C-6709-43C0-8895-F0C9F4350321}" type="datetimeFigureOut">
              <a:rPr lang="pt-BR" smtClean="0"/>
              <a:pPr/>
              <a:t>11/01/2017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4AD9F-7E13-4544-A24F-86B3280B6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453828" y="2605627"/>
            <a:ext cx="411843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8000" dirty="0" smtClean="0">
                <a:latin typeface="Arial" pitchFamily="34" charset="0"/>
                <a:cs typeface="Arial" pitchFamily="34" charset="0"/>
              </a:rPr>
              <a:t>ADIÇÃO</a:t>
            </a:r>
            <a:endParaRPr lang="pt-BR" sz="8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C:\Users\J&amp;C\AppData\Local\Microsoft\Windows\Temporary Internet Files\Content.IE5\GYM7X7SP\MC900432685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5500702"/>
            <a:ext cx="1000132" cy="1000132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286124"/>
            <a:ext cx="76007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286124"/>
            <a:ext cx="76007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286124"/>
            <a:ext cx="76007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286124"/>
            <a:ext cx="76007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286124"/>
            <a:ext cx="76007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286124"/>
            <a:ext cx="76007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/>
        </p:nvSpPr>
        <p:spPr>
          <a:xfrm flipH="1">
            <a:off x="4857752" y="4127849"/>
            <a:ext cx="5000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Arial" pitchFamily="34" charset="0"/>
                <a:cs typeface="Arial" pitchFamily="34" charset="0"/>
              </a:rPr>
              <a:t>3</a:t>
            </a:r>
            <a:endParaRPr lang="pt-BR" sz="6000" b="1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1" y="3500438"/>
            <a:ext cx="64294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3" y="3500438"/>
            <a:ext cx="64294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3" y="3500438"/>
            <a:ext cx="64294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tângulo 13"/>
          <p:cNvSpPr/>
          <p:nvPr/>
        </p:nvSpPr>
        <p:spPr>
          <a:xfrm flipH="1">
            <a:off x="3500430" y="4270725"/>
            <a:ext cx="5000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Arial" pitchFamily="34" charset="0"/>
                <a:cs typeface="Arial" pitchFamily="34" charset="0"/>
              </a:rPr>
              <a:t>+</a:t>
            </a:r>
            <a:endParaRPr lang="pt-BR" sz="6000" b="1" dirty="0"/>
          </a:p>
        </p:txBody>
      </p:sp>
      <p:sp>
        <p:nvSpPr>
          <p:cNvPr id="15" name="Retângulo 14"/>
          <p:cNvSpPr/>
          <p:nvPr/>
        </p:nvSpPr>
        <p:spPr>
          <a:xfrm flipH="1">
            <a:off x="7572396" y="4127849"/>
            <a:ext cx="5000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Arial" pitchFamily="34" charset="0"/>
                <a:cs typeface="Arial" pitchFamily="34" charset="0"/>
              </a:rPr>
              <a:t>9</a:t>
            </a:r>
            <a:endParaRPr lang="pt-BR" sz="6000" b="1" dirty="0"/>
          </a:p>
        </p:txBody>
      </p:sp>
      <p:sp>
        <p:nvSpPr>
          <p:cNvPr id="16" name="Retângulo 15"/>
          <p:cNvSpPr/>
          <p:nvPr/>
        </p:nvSpPr>
        <p:spPr>
          <a:xfrm flipH="1">
            <a:off x="1643042" y="4199287"/>
            <a:ext cx="5000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Arial" pitchFamily="34" charset="0"/>
                <a:cs typeface="Arial" pitchFamily="34" charset="0"/>
              </a:rPr>
              <a:t>6</a:t>
            </a:r>
            <a:endParaRPr lang="pt-BR" sz="6000" b="1" dirty="0"/>
          </a:p>
        </p:txBody>
      </p:sp>
      <p:sp>
        <p:nvSpPr>
          <p:cNvPr id="17" name="Retângulo 16"/>
          <p:cNvSpPr/>
          <p:nvPr/>
        </p:nvSpPr>
        <p:spPr>
          <a:xfrm flipH="1">
            <a:off x="6072198" y="4270725"/>
            <a:ext cx="5000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Arial" pitchFamily="34" charset="0"/>
                <a:cs typeface="Arial" pitchFamily="34" charset="0"/>
              </a:rPr>
              <a:t>=</a:t>
            </a:r>
            <a:endParaRPr lang="pt-BR" sz="6000" b="1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1428736"/>
            <a:ext cx="76007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1428736"/>
            <a:ext cx="76007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1428736"/>
            <a:ext cx="76007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500306"/>
            <a:ext cx="76007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2571744"/>
            <a:ext cx="76007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2500306"/>
            <a:ext cx="76007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3643314"/>
            <a:ext cx="64294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3643314"/>
            <a:ext cx="64294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3714752"/>
            <a:ext cx="64294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Retângulo 26"/>
          <p:cNvSpPr/>
          <p:nvPr/>
        </p:nvSpPr>
        <p:spPr>
          <a:xfrm>
            <a:off x="2428860" y="5181913"/>
            <a:ext cx="4429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NINA COMPROU 9 FLORES.</a:t>
            </a:r>
          </a:p>
        </p:txBody>
      </p:sp>
      <p:pic>
        <p:nvPicPr>
          <p:cNvPr id="28" name="Picture 1" descr="C:\Users\J&amp;C\AppData\Local\Microsoft\Windows\Temporary Internet Files\Content.IE5\X2BU53GJ\MC900432686[1]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00702"/>
            <a:ext cx="1000100" cy="1000100"/>
          </a:xfrm>
          <a:prstGeom prst="rect">
            <a:avLst/>
          </a:prstGeom>
          <a:noFill/>
        </p:spPr>
      </p:pic>
      <p:pic>
        <p:nvPicPr>
          <p:cNvPr id="29" name="Picture 3" descr="C:\Users\J&amp;C\AppData\Local\Microsoft\Windows\Temporary Internet Files\Content.IE5\NTZ9C03Z\MC900432680[1]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429264"/>
            <a:ext cx="1071570" cy="107157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Slide 1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13</Words>
  <Application>Microsoft Office PowerPoint</Application>
  <PresentationFormat>Apresentação na tela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alcizio</dc:creator>
  <cp:lastModifiedBy>julio_andre</cp:lastModifiedBy>
  <cp:revision>62</cp:revision>
  <dcterms:created xsi:type="dcterms:W3CDTF">2014-04-25T20:34:27Z</dcterms:created>
  <dcterms:modified xsi:type="dcterms:W3CDTF">2017-01-11T13:03:58Z</dcterms:modified>
</cp:coreProperties>
</file>