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994" autoAdjust="0"/>
    <p:restoredTop sz="86420" autoAdjust="0"/>
  </p:normalViewPr>
  <p:slideViewPr>
    <p:cSldViewPr>
      <p:cViewPr>
        <p:scale>
          <a:sx n="71" d="100"/>
          <a:sy n="71" d="100"/>
        </p:scale>
        <p:origin x="-54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13/04/2018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Brinquedos</a:t>
            </a:r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Brinquedos e brincadeiras </a:t>
            </a:r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2076" name="Picture 28" descr="C:\Users\Aluno15_2\AppData\Local\Microsoft\Windows\Temporary Internet Files\Content.IE5\QEA07XGM\guia_familia_figura24_pag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2357454" cy="2298370"/>
          </a:xfrm>
          <a:prstGeom prst="rect">
            <a:avLst/>
          </a:prstGeom>
          <a:noFill/>
        </p:spPr>
      </p:pic>
      <p:pic>
        <p:nvPicPr>
          <p:cNvPr id="2079" name="Picture 31" descr="C:\Users\Aluno15_2\AppData\Local\Microsoft\Windows\Temporary Internet Files\Content.IE5\X0RBPK83\3360640685_804027d676_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214422"/>
            <a:ext cx="4762500" cy="2643206"/>
          </a:xfrm>
          <a:prstGeom prst="rect">
            <a:avLst/>
          </a:prstGeom>
          <a:noFill/>
        </p:spPr>
      </p:pic>
      <p:pic>
        <p:nvPicPr>
          <p:cNvPr id="2081" name="Picture 33" descr="C:\Users\Aluno15_2\AppData\Local\Microsoft\Windows\Temporary Internet Files\Content.IE5\XMBIAJ1B\IMG_067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048125"/>
            <a:ext cx="2533650" cy="2238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4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Concurso</vt:lpstr>
      <vt:lpstr>Brinquedos</vt:lpstr>
      <vt:lpstr>Brinquedos e brincadeiras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02807</dc:title>
  <dc:creator>Aluno02</dc:creator>
  <cp:lastModifiedBy>julio_andre</cp:lastModifiedBy>
  <cp:revision>18</cp:revision>
  <dcterms:created xsi:type="dcterms:W3CDTF">2017-08-21T11:13:46Z</dcterms:created>
  <dcterms:modified xsi:type="dcterms:W3CDTF">2018-04-13T15:34:31Z</dcterms:modified>
</cp:coreProperties>
</file>