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6994" autoAdjust="0"/>
    <p:restoredTop sz="86420" autoAdjust="0"/>
  </p:normalViewPr>
  <p:slideViewPr>
    <p:cSldViewPr>
      <p:cViewPr>
        <p:scale>
          <a:sx n="71" d="100"/>
          <a:sy n="71" d="100"/>
        </p:scale>
        <p:origin x="-120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9DDB82-3E3B-4818-BBB2-D8670A67D5F1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04A9DA-87B1-43EF-8AD9-C4A7A736D0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9DDB82-3E3B-4818-BBB2-D8670A67D5F1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4A9DA-87B1-43EF-8AD9-C4A7A736D0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9DDB82-3E3B-4818-BBB2-D8670A67D5F1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4A9DA-87B1-43EF-8AD9-C4A7A736D0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9DDB82-3E3B-4818-BBB2-D8670A67D5F1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4A9DA-87B1-43EF-8AD9-C4A7A736D0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9DDB82-3E3B-4818-BBB2-D8670A67D5F1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4A9DA-87B1-43EF-8AD9-C4A7A736D0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9DDB82-3E3B-4818-BBB2-D8670A67D5F1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4A9DA-87B1-43EF-8AD9-C4A7A736D0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9DDB82-3E3B-4818-BBB2-D8670A67D5F1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4A9DA-87B1-43EF-8AD9-C4A7A736D0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9DDB82-3E3B-4818-BBB2-D8670A67D5F1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4A9DA-87B1-43EF-8AD9-C4A7A736D0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9DDB82-3E3B-4818-BBB2-D8670A67D5F1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4A9DA-87B1-43EF-8AD9-C4A7A736D0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C9DDB82-3E3B-4818-BBB2-D8670A67D5F1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04A9DA-87B1-43EF-8AD9-C4A7A736D0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9DDB82-3E3B-4818-BBB2-D8670A67D5F1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04A9DA-87B1-43EF-8AD9-C4A7A736D0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9DDB82-3E3B-4818-BBB2-D8670A67D5F1}" type="datetimeFigureOut">
              <a:rPr lang="pt-BR" smtClean="0"/>
              <a:pPr/>
              <a:t>06/11/2017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304A9DA-87B1-43EF-8AD9-C4A7A736D0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92D050"/>
                </a:solidFill>
              </a:rPr>
              <a:t>Brinquedos</a:t>
            </a:r>
            <a:endParaRPr lang="pt-BR" dirty="0">
              <a:solidFill>
                <a:srgbClr val="92D05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92D050"/>
                </a:solidFill>
              </a:rPr>
              <a:t>Brinquedos e brincadeiras </a:t>
            </a:r>
            <a:endParaRPr lang="pt-BR" dirty="0">
              <a:solidFill>
                <a:srgbClr val="92D050"/>
              </a:solidFill>
            </a:endParaRPr>
          </a:p>
        </p:txBody>
      </p:sp>
      <p:pic>
        <p:nvPicPr>
          <p:cNvPr id="2076" name="Picture 28" descr="C:\Users\Aluno15_2\AppData\Local\Microsoft\Windows\Temporary Internet Files\Content.IE5\QEA07XGM\guia_familia_figura24_pag28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14422"/>
            <a:ext cx="2357454" cy="2298370"/>
          </a:xfrm>
          <a:prstGeom prst="rect">
            <a:avLst/>
          </a:prstGeom>
          <a:noFill/>
        </p:spPr>
      </p:pic>
      <p:pic>
        <p:nvPicPr>
          <p:cNvPr id="2079" name="Picture 31" descr="C:\Users\Aluno15_2\AppData\Local\Microsoft\Windows\Temporary Internet Files\Content.IE5\X0RBPK83\3360640685_804027d676_z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1214422"/>
            <a:ext cx="4762500" cy="2643206"/>
          </a:xfrm>
          <a:prstGeom prst="rect">
            <a:avLst/>
          </a:prstGeom>
          <a:noFill/>
        </p:spPr>
      </p:pic>
      <p:pic>
        <p:nvPicPr>
          <p:cNvPr id="2081" name="Picture 33" descr="C:\Users\Aluno15_2\AppData\Local\Microsoft\Windows\Temporary Internet Files\Content.IE5\XMBIAJ1B\IMG_0679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4048125"/>
            <a:ext cx="2533650" cy="22383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113</TotalTime>
  <Words>4</Words>
  <Application>Microsoft Office PowerPoint</Application>
  <PresentationFormat>Apresentação na tela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Concurso</vt:lpstr>
      <vt:lpstr>Brinquedos</vt:lpstr>
      <vt:lpstr>Slide 2</vt:lpstr>
      <vt:lpstr>Slide 3</vt:lpstr>
      <vt:lpstr>Brinquedos e brincadeiras 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 02807</dc:title>
  <dc:creator>Aluno02</dc:creator>
  <cp:lastModifiedBy>Aluno15_2</cp:lastModifiedBy>
  <cp:revision>17</cp:revision>
  <dcterms:created xsi:type="dcterms:W3CDTF">2017-08-21T11:13:46Z</dcterms:created>
  <dcterms:modified xsi:type="dcterms:W3CDTF">2017-11-06T12:52:49Z</dcterms:modified>
</cp:coreProperties>
</file>