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D6BB-2D3F-4887-B46E-76FC71208650}" type="datetimeFigureOut">
              <a:rPr lang="pt-BR" smtClean="0"/>
              <a:pPr/>
              <a:t>05/11/2007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8323-D3F1-4659-9912-6059E22AB6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D6BB-2D3F-4887-B46E-76FC71208650}" type="datetimeFigureOut">
              <a:rPr lang="pt-BR" smtClean="0"/>
              <a:pPr/>
              <a:t>05/11/2007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8323-D3F1-4659-9912-6059E22AB6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D6BB-2D3F-4887-B46E-76FC71208650}" type="datetimeFigureOut">
              <a:rPr lang="pt-BR" smtClean="0"/>
              <a:pPr/>
              <a:t>05/11/2007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8323-D3F1-4659-9912-6059E22AB6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D6BB-2D3F-4887-B46E-76FC71208650}" type="datetimeFigureOut">
              <a:rPr lang="pt-BR" smtClean="0"/>
              <a:pPr/>
              <a:t>05/11/2007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8323-D3F1-4659-9912-6059E22AB6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D6BB-2D3F-4887-B46E-76FC71208650}" type="datetimeFigureOut">
              <a:rPr lang="pt-BR" smtClean="0"/>
              <a:pPr/>
              <a:t>05/11/2007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8323-D3F1-4659-9912-6059E22AB6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D6BB-2D3F-4887-B46E-76FC71208650}" type="datetimeFigureOut">
              <a:rPr lang="pt-BR" smtClean="0"/>
              <a:pPr/>
              <a:t>05/11/2007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8323-D3F1-4659-9912-6059E22AB6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D6BB-2D3F-4887-B46E-76FC71208650}" type="datetimeFigureOut">
              <a:rPr lang="pt-BR" smtClean="0"/>
              <a:pPr/>
              <a:t>05/11/2007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8323-D3F1-4659-9912-6059E22AB6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D6BB-2D3F-4887-B46E-76FC71208650}" type="datetimeFigureOut">
              <a:rPr lang="pt-BR" smtClean="0"/>
              <a:pPr/>
              <a:t>05/11/2007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8323-D3F1-4659-9912-6059E22AB6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D6BB-2D3F-4887-B46E-76FC71208650}" type="datetimeFigureOut">
              <a:rPr lang="pt-BR" smtClean="0"/>
              <a:pPr/>
              <a:t>05/11/2007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8323-D3F1-4659-9912-6059E22AB6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D6BB-2D3F-4887-B46E-76FC71208650}" type="datetimeFigureOut">
              <a:rPr lang="pt-BR" smtClean="0"/>
              <a:pPr/>
              <a:t>05/11/2007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8323-D3F1-4659-9912-6059E22AB6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D6BB-2D3F-4887-B46E-76FC71208650}" type="datetimeFigureOut">
              <a:rPr lang="pt-BR" smtClean="0"/>
              <a:pPr/>
              <a:t>05/11/2007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8323-D3F1-4659-9912-6059E22AB6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0D6BB-2D3F-4887-B46E-76FC71208650}" type="datetimeFigureOut">
              <a:rPr lang="pt-BR" smtClean="0"/>
              <a:pPr/>
              <a:t>05/11/2007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E8323-D3F1-4659-9912-6059E22AB6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0</Words>
  <Application>Microsoft Office PowerPoint</Application>
  <PresentationFormat>Apresentação na tela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RM 03148</dc:title>
  <dc:creator>Aluno10</dc:creator>
  <cp:lastModifiedBy>Aluno11</cp:lastModifiedBy>
  <cp:revision>9</cp:revision>
  <dcterms:created xsi:type="dcterms:W3CDTF">2017-08-21T11:13:53Z</dcterms:created>
  <dcterms:modified xsi:type="dcterms:W3CDTF">2007-11-05T12:17:13Z</dcterms:modified>
</cp:coreProperties>
</file>