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06633-D1F2-4860-B736-0B84DFDAAE67}" type="datetimeFigureOut">
              <a:rPr lang="pt-BR" smtClean="0"/>
              <a:pPr/>
              <a:t>16/10/2017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97919-4FAF-4318-B26C-54221CA0815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 Atlântica</dc:title>
  <dc:creator>Aluno01</dc:creator>
  <cp:lastModifiedBy>Aluno16</cp:lastModifiedBy>
  <cp:revision>10</cp:revision>
  <dcterms:created xsi:type="dcterms:W3CDTF">2017-08-21T16:12:47Z</dcterms:created>
  <dcterms:modified xsi:type="dcterms:W3CDTF">2017-10-16T12:12:02Z</dcterms:modified>
</cp:coreProperties>
</file>