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4" autoAdjust="0"/>
    <p:restoredTop sz="94660"/>
  </p:normalViewPr>
  <p:slideViewPr>
    <p:cSldViewPr>
      <p:cViewPr varScale="1">
        <p:scale>
          <a:sx n="67" d="100"/>
          <a:sy n="67" d="100"/>
        </p:scale>
        <p:origin x="-1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C4758D-6B9E-42BD-A1C3-FEE8ACBBDE55}" type="datetimeFigureOut">
              <a:rPr lang="pt-BR" smtClean="0"/>
              <a:t>17/11/2017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6519AF-4FA8-4D8E-808B-EA5D32F932D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Natal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Nome:Caroline</a:t>
            </a:r>
          </a:p>
          <a:p>
            <a:r>
              <a:rPr lang="pt-BR" dirty="0" smtClean="0"/>
              <a:t>numero:3</a:t>
            </a:r>
          </a:p>
          <a:p>
            <a:r>
              <a:rPr lang="pt-BR" dirty="0" smtClean="0"/>
              <a:t>3°A</a:t>
            </a:r>
            <a:endParaRPr lang="pt-BR" dirty="0"/>
          </a:p>
        </p:txBody>
      </p:sp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2" name="Picture 4" descr="C:\Users\Aluno24\AppData\Local\Microsoft\Windows\Temporary Internet Files\Content.IE5\BSZB196T\painatal_animai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luno24\AppData\Local\Microsoft\Windows\Temporary Internet Files\Content.IE5\BSZB196T\feliz-natal-em-ingl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luno24\AppData\Local\Microsoft\Windows\Temporary Internet Files\Content.IE5\XBTYPXKV\1-1258475637JVsi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580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C:\Users\Aluno24\AppData\Local\Microsoft\Windows\Temporary Internet Files\Content.IE5\UU7S2LYR\natal[3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Aluno24\AppData\Local\Microsoft\Windows\Temporary Internet Files\Content.IE5\8CKNWA3F\arvore-natal-wallpaper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C:\Users\Aluno24\AppData\Local\Microsoft\Windows\Temporary Internet Files\Content.IE5\BSZB196T\wallpaper_natal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C:\Users\Aluno24\AppData\Local\Microsoft\Windows\Temporary Internet Files\Content.IE5\XBTYPXKV\imagens_natal-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</TotalTime>
  <Words>4</Words>
  <Application>Microsoft Office PowerPoint</Application>
  <PresentationFormat>Apresentação na tela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Concurso</vt:lpstr>
      <vt:lpstr>Natal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</dc:title>
  <dc:creator>Aluno24</dc:creator>
  <cp:lastModifiedBy>Aluno24</cp:lastModifiedBy>
  <cp:revision>4</cp:revision>
  <dcterms:created xsi:type="dcterms:W3CDTF">2017-11-17T10:11:10Z</dcterms:created>
  <dcterms:modified xsi:type="dcterms:W3CDTF">2017-11-17T10:39:18Z</dcterms:modified>
</cp:coreProperties>
</file>