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300E8-AFEA-460E-A9B0-D8F09FC97418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5AF01F-2746-4A6D-92F6-79AD1C80C3B1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NATAL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/>
          <a:lstStyle/>
          <a:p>
            <a:r>
              <a:rPr lang="pt-BR" dirty="0" smtClean="0"/>
              <a:t>PAULO</a:t>
            </a:r>
          </a:p>
          <a:p>
            <a:r>
              <a:rPr lang="pt-BR" dirty="0" smtClean="0"/>
              <a:t>14</a:t>
            </a:r>
          </a:p>
          <a:p>
            <a:r>
              <a:rPr lang="pt-BR" dirty="0" smtClean="0"/>
              <a:t>3°</a:t>
            </a:r>
          </a:p>
          <a:p>
            <a:r>
              <a:rPr lang="pt-BR" dirty="0" smtClean="0"/>
              <a:t>PROFESORA ADRIANA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Aluno26\AppData\Local\Microsoft\Windows\Temporary Internet Files\Content.IE5\KMI8TJLB\natal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2" y="571500"/>
            <a:ext cx="5362575" cy="5715000"/>
          </a:xfrm>
          <a:prstGeom prst="rect">
            <a:avLst/>
          </a:prstGeom>
          <a:noFill/>
        </p:spPr>
      </p:pic>
      <p:pic>
        <p:nvPicPr>
          <p:cNvPr id="9219" name="Picture 3" descr="C:\Users\Aluno26\AppData\Local\Microsoft\Windows\Temporary Internet Files\Content.IE5\KMI8TJLB\natal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43866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luno26\AppData\Local\Microsoft\Windows\Temporary Internet Files\Content.IE5\NJKYPPWT\estrela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86831"/>
            <a:ext cx="8229600" cy="30861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luno26\AppData\Local\Microsoft\Windows\Temporary Internet Files\Content.IE5\2GPFWVIB\Christmas-Wallpaper-christmas-450022_1600_1200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Aluno26\AppData\Local\Microsoft\Windows\Temporary Internet Files\Content.IE5\KMI8TJLB\Av._Sen._Salgado_Filho,_Natal,_Brazi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9059572" cy="2643182"/>
          </a:xfrm>
          <a:prstGeom prst="rect">
            <a:avLst/>
          </a:prstGeom>
          <a:noFill/>
        </p:spPr>
      </p:pic>
      <p:pic>
        <p:nvPicPr>
          <p:cNvPr id="4100" name="Picture 4" descr="C:\Users\Aluno26\AppData\Local\Microsoft\Windows\Temporary Internet Files\Content.IE5\9S86IIK2\1-1258475637JVsi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9144000" cy="468988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 descr="C:\Users\Aluno26\AppData\Local\Microsoft\Windows\Temporary Internet Files\Content.IE5\NJKYPPWT\moldura_cartc3a3o_natal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30" y="0"/>
            <a:ext cx="846013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Aluno26\AppData\Local\Microsoft\Windows\Temporary Internet Files\Content.IE5\2GPFWVIB\arvore-natal-wallpap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Aluno26\AppData\Local\Microsoft\Windows\Temporary Internet Files\Content.IE5\NJKYPPWT\natal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Aluno26\AppData\Local\Microsoft\Windows\Temporary Internet Files\Content.IE5\2GPFWVIB\arvore-natal-wallpap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Aluno26\AppData\Local\Microsoft\Windows\Temporary Internet Files\Content.IE5\KMI8TJLB\wallpaper_natal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Aluno26\AppData\Local\Microsoft\Windows\Temporary Internet Files\Content.IE5\9S86IIK2\natal_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72296" cy="3143248"/>
          </a:xfrm>
          <a:prstGeom prst="rect">
            <a:avLst/>
          </a:prstGeom>
          <a:noFill/>
        </p:spPr>
      </p:pic>
      <p:pic>
        <p:nvPicPr>
          <p:cNvPr id="8195" name="Picture 3" descr="C:\Users\Aluno26\AppData\Local\Microsoft\Windows\Temporary Internet Files\Content.IE5\NJKYPPWT\card-83687_960_7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9144000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7</Words>
  <Application>Microsoft Office PowerPoint</Application>
  <PresentationFormat>Apresentação na tela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Fluxo</vt:lpstr>
      <vt:lpstr>NATAL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</dc:title>
  <dc:creator>Aluno26</dc:creator>
  <cp:lastModifiedBy>Aluno26</cp:lastModifiedBy>
  <cp:revision>5</cp:revision>
  <dcterms:created xsi:type="dcterms:W3CDTF">2017-11-17T10:10:57Z</dcterms:created>
  <dcterms:modified xsi:type="dcterms:W3CDTF">2017-11-17T10:48:44Z</dcterms:modified>
</cp:coreProperties>
</file>