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69DE-FCAE-474F-A609-7D85BFEA308C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C0CB-3A8E-4002-B402-273104071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69DE-FCAE-474F-A609-7D85BFEA308C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C0CB-3A8E-4002-B402-273104071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69DE-FCAE-474F-A609-7D85BFEA308C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C0CB-3A8E-4002-B402-273104071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69DE-FCAE-474F-A609-7D85BFEA308C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C0CB-3A8E-4002-B402-273104071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69DE-FCAE-474F-A609-7D85BFEA308C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C0CB-3A8E-4002-B402-273104071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69DE-FCAE-474F-A609-7D85BFEA308C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C0CB-3A8E-4002-B402-273104071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69DE-FCAE-474F-A609-7D85BFEA308C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C0CB-3A8E-4002-B402-273104071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69DE-FCAE-474F-A609-7D85BFEA308C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C0CB-3A8E-4002-B402-273104071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69DE-FCAE-474F-A609-7D85BFEA308C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C0CB-3A8E-4002-B402-273104071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69DE-FCAE-474F-A609-7D85BFEA308C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C0CB-3A8E-4002-B402-273104071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69DE-FCAE-474F-A609-7D85BFEA308C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C0CB-3A8E-4002-B402-273104071D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A69DE-FCAE-474F-A609-7D85BFEA308C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CC0CB-3A8E-4002-B402-273104071D3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NATAL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YASMIN</a:t>
            </a:r>
          </a:p>
          <a:p>
            <a:r>
              <a:rPr lang="pt-BR" dirty="0" smtClean="0"/>
              <a:t>16</a:t>
            </a:r>
          </a:p>
          <a:p>
            <a:r>
              <a:rPr lang="pt-BR" dirty="0" smtClean="0"/>
              <a:t>3º A  PROF ADRIANA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1026" name="Picture 2" descr="C:\Users\Aluno08\AppData\Local\Microsoft\Windows\Temporary Internet Files\Content.IE5\QLIDQ5ON\natal[2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64305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uno08\AppData\Local\Microsoft\Windows\Temporary Internet Files\Content.IE5\3COZ2Z7S\wallpaper_natal1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luno08\AppData\Local\Microsoft\Windows\Temporary Internet Files\Content.IE5\AZEH1SNY\natal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luno08\AppData\Local\Microsoft\Windows\Temporary Internet Files\Content.IE5\3COZ2Z7S\painatal_animais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luno08\AppData\Local\Microsoft\Windows\Temporary Internet Files\Content.IE5\AZEH1SNY\arvore-de-natal-de-fundo-vermelho_91427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0675" y="447675"/>
            <a:ext cx="5962650" cy="5962650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luno08\AppData\Local\Microsoft\Windows\Temporary Internet Files\Content.IE5\3COZ2Z7S\cartac3b5-de-natal-1925-arvore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</Words>
  <Application>Microsoft Office PowerPoint</Application>
  <PresentationFormat>Apresentação na tela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NATAL </vt:lpstr>
      <vt:lpstr>  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NATAL </dc:title>
  <dc:creator>Aluno08</dc:creator>
  <cp:lastModifiedBy>Aluno08</cp:lastModifiedBy>
  <cp:revision>5</cp:revision>
  <dcterms:created xsi:type="dcterms:W3CDTF">2017-11-17T10:11:20Z</dcterms:created>
  <dcterms:modified xsi:type="dcterms:W3CDTF">2017-11-17T10:46:12Z</dcterms:modified>
</cp:coreProperties>
</file>