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8D0014-7631-457A-820C-E6515002DD51}" type="datetimeFigureOut">
              <a:rPr lang="pt-BR" smtClean="0"/>
              <a:t>30/11/2017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280FD52-5127-4FAE-9C64-5E0FF6FF13F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0014-7631-457A-820C-E6515002DD51}" type="datetimeFigureOut">
              <a:rPr lang="pt-BR" smtClean="0"/>
              <a:t>30/11/2017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FD52-5127-4FAE-9C64-5E0FF6FF13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0014-7631-457A-820C-E6515002DD51}" type="datetimeFigureOut">
              <a:rPr lang="pt-BR" smtClean="0"/>
              <a:t>30/11/2017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FD52-5127-4FAE-9C64-5E0FF6FF13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8D0014-7631-457A-820C-E6515002DD51}" type="datetimeFigureOut">
              <a:rPr lang="pt-BR" smtClean="0"/>
              <a:t>30/11/2017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280FD52-5127-4FAE-9C64-5E0FF6FF13FD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8D0014-7631-457A-820C-E6515002DD51}" type="datetimeFigureOut">
              <a:rPr lang="pt-BR" smtClean="0"/>
              <a:t>30/11/2017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280FD52-5127-4FAE-9C64-5E0FF6FF13F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0014-7631-457A-820C-E6515002DD51}" type="datetimeFigureOut">
              <a:rPr lang="pt-BR" smtClean="0"/>
              <a:t>30/11/2017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FD52-5127-4FAE-9C64-5E0FF6FF13FD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0014-7631-457A-820C-E6515002DD51}" type="datetimeFigureOut">
              <a:rPr lang="pt-BR" smtClean="0"/>
              <a:t>30/11/2017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FD52-5127-4FAE-9C64-5E0FF6FF13FD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8D0014-7631-457A-820C-E6515002DD51}" type="datetimeFigureOut">
              <a:rPr lang="pt-BR" smtClean="0"/>
              <a:t>30/11/2017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80FD52-5127-4FAE-9C64-5E0FF6FF13FD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0014-7631-457A-820C-E6515002DD51}" type="datetimeFigureOut">
              <a:rPr lang="pt-BR" smtClean="0"/>
              <a:t>30/11/2017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FD52-5127-4FAE-9C64-5E0FF6FF13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8D0014-7631-457A-820C-E6515002DD51}" type="datetimeFigureOut">
              <a:rPr lang="pt-BR" smtClean="0"/>
              <a:t>30/11/2017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280FD52-5127-4FAE-9C64-5E0FF6FF13FD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8D0014-7631-457A-820C-E6515002DD51}" type="datetimeFigureOut">
              <a:rPr lang="pt-BR" smtClean="0"/>
              <a:t>30/11/2017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80FD52-5127-4FAE-9C64-5E0FF6FF13FD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8D0014-7631-457A-820C-E6515002DD51}" type="datetimeFigureOut">
              <a:rPr lang="pt-BR" smtClean="0"/>
              <a:t>30/11/2017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280FD52-5127-4FAE-9C64-5E0FF6FF13F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natal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Giulia</a:t>
            </a:r>
            <a:endParaRPr lang="pt-BR" dirty="0"/>
          </a:p>
          <a:p>
            <a:r>
              <a:rPr lang="pt-BR" dirty="0" smtClean="0"/>
              <a:t>Numero 8</a:t>
            </a:r>
          </a:p>
          <a:p>
            <a:r>
              <a:rPr lang="pt-BR" dirty="0" err="1" smtClean="0"/>
              <a:t>3º</a:t>
            </a:r>
            <a:r>
              <a:rPr lang="pt-BR" dirty="0" smtClean="0"/>
              <a:t>a</a:t>
            </a:r>
            <a:r>
              <a:rPr lang="pt-BR" dirty="0"/>
              <a:t> </a:t>
            </a:r>
            <a:r>
              <a:rPr lang="pt-BR" dirty="0" smtClean="0"/>
              <a:t>professora </a:t>
            </a:r>
            <a:r>
              <a:rPr lang="pt-BR" dirty="0" err="1" smtClean="0"/>
              <a:t>adriana</a:t>
            </a:r>
            <a:endParaRPr lang="pt-BR" dirty="0" smtClean="0"/>
          </a:p>
        </p:txBody>
      </p:sp>
    </p:spTree>
  </p:cSld>
  <p:clrMapOvr>
    <a:masterClrMapping/>
  </p:clrMapOvr>
  <p:transition advTm="500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C:\Arquivos de programas\Microsoft Office\MEDIA\CAGCAT10\j0183290.wm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643182"/>
            <a:ext cx="2286016" cy="2634735"/>
          </a:xfrm>
          <a:prstGeom prst="rect">
            <a:avLst/>
          </a:prstGeom>
          <a:noFill/>
        </p:spPr>
      </p:pic>
    </p:spTree>
  </p:cSld>
  <p:clrMapOvr>
    <a:masterClrMapping/>
  </p:clrMapOvr>
  <p:transition advTm="4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050" name="Tree"/>
          <p:cNvSpPr>
            <a:spLocks noGrp="1" noEditPoints="1" noChangeArrowheads="1"/>
          </p:cNvSpPr>
          <p:nvPr>
            <p:ph sz="quarter" idx="1"/>
          </p:nvPr>
        </p:nvSpPr>
        <p:spPr bwMode="auto">
          <a:xfrm>
            <a:off x="2143108" y="1928803"/>
            <a:ext cx="5757874" cy="350046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</p:spTree>
  </p:cSld>
  <p:clrMapOvr>
    <a:masterClrMapping/>
  </p:clrMapOvr>
  <p:transition advTm="5000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3074" name="Picture 2" descr="C:\Arquivos de programas\Microsoft Office\MEDIA\CAGCAT10\j018560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785926"/>
            <a:ext cx="4357718" cy="3890796"/>
          </a:xfrm>
          <a:prstGeom prst="rect">
            <a:avLst/>
          </a:prstGeom>
          <a:noFill/>
        </p:spPr>
      </p:pic>
    </p:spTree>
  </p:cSld>
  <p:clrMapOvr>
    <a:masterClrMapping/>
  </p:clrMapOvr>
  <p:transition advTm="4000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098" name="Picture 2" descr="C:\Arquivos de programas\Microsoft Office\MEDIA\CAGCAT10\j015800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4000504"/>
            <a:ext cx="4569257" cy="537667"/>
          </a:xfrm>
          <a:prstGeom prst="rect">
            <a:avLst/>
          </a:prstGeom>
          <a:noFill/>
        </p:spPr>
      </p:pic>
      <p:pic>
        <p:nvPicPr>
          <p:cNvPr id="4099" name="Picture 3" descr="C:\Arquivos de programas\Microsoft Office\MEDIA\CAGCAT10\j0157995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7829" y="2857497"/>
            <a:ext cx="4568342" cy="571504"/>
          </a:xfrm>
          <a:prstGeom prst="rect">
            <a:avLst/>
          </a:prstGeom>
          <a:noFill/>
        </p:spPr>
      </p:pic>
    </p:spTree>
  </p:cSld>
  <p:clrMapOvr>
    <a:masterClrMapping/>
  </p:clrMapOvr>
  <p:transition advTm="5000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</TotalTime>
  <Words>7</Words>
  <Application>Microsoft Office PowerPoint</Application>
  <PresentationFormat>Apresentação na tela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Balcão Envidraçado</vt:lpstr>
      <vt:lpstr>natal</vt:lpstr>
      <vt:lpstr>Slide 2</vt:lpstr>
      <vt:lpstr>Slide 3</vt:lpstr>
      <vt:lpstr>Slide 4</vt:lpstr>
      <vt:lpstr>Slide 5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natal</dc:title>
  <dc:creator>Aluno18</dc:creator>
  <cp:lastModifiedBy>Aluno18</cp:lastModifiedBy>
  <cp:revision>4</cp:revision>
  <dcterms:created xsi:type="dcterms:W3CDTF">2017-11-30T10:06:32Z</dcterms:created>
  <dcterms:modified xsi:type="dcterms:W3CDTF">2017-11-30T10:37:50Z</dcterms:modified>
</cp:coreProperties>
</file>