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408-BE11-4280-9ADC-FDEA615EDBE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414-4C43-44BC-B3D9-BCB97A399B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408-BE11-4280-9ADC-FDEA615EDBE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414-4C43-44BC-B3D9-BCB97A399B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408-BE11-4280-9ADC-FDEA615EDBE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414-4C43-44BC-B3D9-BCB97A399B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408-BE11-4280-9ADC-FDEA615EDBE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414-4C43-44BC-B3D9-BCB97A399B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408-BE11-4280-9ADC-FDEA615EDBE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414-4C43-44BC-B3D9-BCB97A399B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408-BE11-4280-9ADC-FDEA615EDBE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414-4C43-44BC-B3D9-BCB97A399B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408-BE11-4280-9ADC-FDEA615EDBE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414-4C43-44BC-B3D9-BCB97A399B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408-BE11-4280-9ADC-FDEA615EDBE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414-4C43-44BC-B3D9-BCB97A399B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408-BE11-4280-9ADC-FDEA615EDBE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414-4C43-44BC-B3D9-BCB97A399B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408-BE11-4280-9ADC-FDEA615EDBE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414-4C43-44BC-B3D9-BCB97A399B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408-BE11-4280-9ADC-FDEA615EDBE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414-4C43-44BC-B3D9-BCB97A399B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B2408-BE11-4280-9ADC-FDEA615EDBE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43414-4C43-44BC-B3D9-BCB97A399B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Atlântica</dc:title>
  <dc:creator>Aluno02</dc:creator>
  <cp:lastModifiedBy>Admin</cp:lastModifiedBy>
  <cp:revision>7</cp:revision>
  <dcterms:created xsi:type="dcterms:W3CDTF">2017-08-21T16:15:37Z</dcterms:created>
  <dcterms:modified xsi:type="dcterms:W3CDTF">2017-09-14T14:39:19Z</dcterms:modified>
</cp:coreProperties>
</file>