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ED57F-BE4E-4474-B824-1E14A06277B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A037A8-B47F-4FE0-92E8-F6858C6C038A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mariana</a:t>
            </a:r>
          </a:p>
          <a:p>
            <a:r>
              <a:rPr lang="pt-BR" dirty="0" smtClean="0"/>
              <a:t>3°A</a:t>
            </a:r>
          </a:p>
          <a:p>
            <a:r>
              <a:rPr lang="pt-BR" dirty="0" smtClean="0"/>
              <a:t>11</a:t>
            </a:r>
          </a:p>
          <a:p>
            <a:r>
              <a:rPr lang="pt-BR" dirty="0" smtClean="0"/>
              <a:t>ADRIANA</a:t>
            </a:r>
          </a:p>
          <a:p>
            <a:endParaRPr lang="pt-BR" dirty="0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Aluno05\AppData\Local\Microsoft\Windows\Temporary Internet Files\Content.IE5\PWACLQ5K\Christmas-Wallpaper-christmas-450022_1600_12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500958" cy="5625719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05\AppData\Local\Microsoft\Windows\Temporary Internet Files\Content.IE5\QXFNSOXL\nata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446333" cy="483475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uno05\AppData\Local\Microsoft\Windows\Temporary Internet Files\Content.IE5\UF27A2PK\Av._Sen._Salgado_Filho%2C_Natal%2C_Brazi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5643602" cy="377825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05\AppData\Local\Microsoft\Windows\Temporary Internet Files\Content.IE5\XM14SPOP\imagens_natal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luno05\AppData\Local\Microsoft\Windows\Temporary Internet Files\Content.IE5\QXFNSOXL\arvore-de-natal-de-fundo-vermelho_9142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214974" cy="4981589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05\AppData\Local\Microsoft\Windows\Temporary Internet Files\Content.IE5\XM14SPOP\nat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500726" cy="514148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9" name="Picture 5" descr="C:\Users\Aluno05\AppData\Local\Microsoft\Windows\Temporary Internet Files\Content.IE5\UF27A2PK\1-1258475637JVs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91483"/>
            <a:ext cx="7929586" cy="528432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2" name="Picture 4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4541"/>
            <a:ext cx="3147838" cy="337662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8196" name="Picture 4" descr="C:\Users\Aluno05\AppData\Local\Microsoft\Windows\Temporary Internet Files\Content.IE5\XM14SPOP\wallpaper_natal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286480" cy="471486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5</Words>
  <Application>Microsoft Office PowerPoint</Application>
  <PresentationFormat>Apresentação na tela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Fluxo</vt:lpstr>
      <vt:lpstr>natal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Aluno05</dc:creator>
  <cp:lastModifiedBy>Aluno05</cp:lastModifiedBy>
  <cp:revision>5</cp:revision>
  <dcterms:created xsi:type="dcterms:W3CDTF">2017-11-17T10:10:48Z</dcterms:created>
  <dcterms:modified xsi:type="dcterms:W3CDTF">2017-11-17T10:45:27Z</dcterms:modified>
</cp:coreProperties>
</file>