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06633-D1F2-4860-B736-0B84DFDAAE67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800" dirty="0" smtClean="0"/>
              <a:t>caatinga</a:t>
            </a:r>
            <a:endParaRPr lang="pt-BR" sz="4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1</Words>
  <Application>Microsoft Office PowerPoint</Application>
  <PresentationFormat>Apresentação na tela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caatinga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Mata Atlântica</dc:title>
  <dc:creator>Aluno01</dc:creator>
  <cp:lastModifiedBy>Aluno01</cp:lastModifiedBy>
  <cp:revision>10</cp:revision>
  <dcterms:created xsi:type="dcterms:W3CDTF">2017-08-21T16:12:47Z</dcterms:created>
  <dcterms:modified xsi:type="dcterms:W3CDTF">2017-10-16T12:11:51Z</dcterms:modified>
</cp:coreProperties>
</file>