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9402A4-C70B-4032-A7A5-D604D2F66A0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687189F-B45F-45F5-A0D1-BAA628922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Como é bom brincar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E brincadeiras</a:t>
            </a:r>
            <a:endParaRPr lang="pt-BR" sz="7200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Eu queria ganhar um </a:t>
            </a:r>
            <a:r>
              <a:rPr lang="pt-BR" dirty="0" err="1" smtClean="0"/>
              <a:t>hoverborde</a:t>
            </a:r>
            <a:endParaRPr lang="pt-BR" dirty="0"/>
          </a:p>
        </p:txBody>
      </p:sp>
      <p:pic>
        <p:nvPicPr>
          <p:cNvPr id="1026" name="Picture 2" descr="C:\Users\Aluno14\AppData\Local\Microsoft\Windows\Temporary Internet Files\Content.IE5\D6UGSZG0\brinquedos-fernanda-moura-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3206242"/>
            <a:ext cx="2590800" cy="1728216"/>
          </a:xfrm>
          <a:prstGeom prst="rect">
            <a:avLst/>
          </a:prstGeom>
          <a:noFill/>
        </p:spPr>
      </p:pic>
      <p:pic>
        <p:nvPicPr>
          <p:cNvPr id="1027" name="Picture 3" descr="C:\Users\Aluno14\AppData\Local\Microsoft\Windows\Temporary Internet Files\Content.IE5\D6UGSZG0\brinquedos-fernanda-moura-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4892"/>
            <a:ext cx="2590800" cy="1728216"/>
          </a:xfrm>
          <a:prstGeom prst="rect">
            <a:avLst/>
          </a:prstGeom>
          <a:noFill/>
        </p:spPr>
      </p:pic>
      <p:pic>
        <p:nvPicPr>
          <p:cNvPr id="1028" name="Picture 4" descr="C:\Users\Aluno14\AppData\Local\Microsoft\Windows\Temporary Internet Files\Content.IE5\D6UGSZG0\brinquedos-fernanda-moura-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Eu queria ir na </a:t>
            </a:r>
            <a:r>
              <a:rPr lang="pt-BR" dirty="0" err="1" smtClean="0"/>
              <a:t>disney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3" name="Picture 5" descr="C:\Users\Aluno14\AppData\Local\Microsoft\Windows\Temporary Internet Files\Content.IE5\YN3EDESR\mickey (3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15370" cy="4578977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Brinquedos é </a:t>
            </a:r>
            <a:r>
              <a:rPr lang="pt-BR" dirty="0" smtClean="0"/>
              <a:t>legal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074" name="Picture 2" descr="C:\Users\Aluno14\AppData\Local\Microsoft\Windows\Temporary Internet Files\Content.IE5\IXNN65SB\DSC0021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879504"/>
            <a:ext cx="7772400" cy="4381691"/>
          </a:xfrm>
          <a:prstGeom prst="rect">
            <a:avLst/>
          </a:prstGeom>
          <a:noFill/>
        </p:spPr>
      </p:pic>
      <p:pic>
        <p:nvPicPr>
          <p:cNvPr id="3075" name="Picture 3" descr="C:\Users\Aluno14\AppData\Local\Microsoft\Windows\Temporary Internet Files\Content.IE5\IXNN65SB\DSC002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428736"/>
            <a:ext cx="9929882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</TotalTime>
  <Words>19</Words>
  <Application>Microsoft Office PowerPoint</Application>
  <PresentationFormat>Apresentação na tela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Metrô</vt:lpstr>
      <vt:lpstr>Como é bom brincar  </vt:lpstr>
      <vt:lpstr>Eu queria ganhar um hoverborde</vt:lpstr>
      <vt:lpstr>Eu queria ir na disney +</vt:lpstr>
      <vt:lpstr>Brinquedos é legal 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informática</dc:title>
  <dc:creator>Aluno02</dc:creator>
  <cp:lastModifiedBy>Aluno14</cp:lastModifiedBy>
  <cp:revision>6</cp:revision>
  <dcterms:created xsi:type="dcterms:W3CDTF">2015-12-01T18:30:14Z</dcterms:created>
  <dcterms:modified xsi:type="dcterms:W3CDTF">2017-11-06T12:52:35Z</dcterms:modified>
</cp:coreProperties>
</file>