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7FE269-B207-4B05-A218-C9C6723F7F95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15695-E2D7-42E6-B1E6-1DF186E54D3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ângu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ângu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ângu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56" name="Retângu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ângu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ângu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ângu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7FE269-B207-4B05-A218-C9C6723F7F95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15695-E2D7-42E6-B1E6-1DF186E54D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7FE269-B207-4B05-A218-C9C6723F7F95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15695-E2D7-42E6-B1E6-1DF186E54D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7FE269-B207-4B05-A218-C9C6723F7F95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15695-E2D7-42E6-B1E6-1DF186E54D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7FE269-B207-4B05-A218-C9C6723F7F95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15695-E2D7-42E6-B1E6-1DF186E54D3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7FE269-B207-4B05-A218-C9C6723F7F95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15695-E2D7-42E6-B1E6-1DF186E54D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7FE269-B207-4B05-A218-C9C6723F7F95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15695-E2D7-42E6-B1E6-1DF186E54D3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ângu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ângu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ângu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7FE269-B207-4B05-A218-C9C6723F7F95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15695-E2D7-42E6-B1E6-1DF186E54D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7FE269-B207-4B05-A218-C9C6723F7F95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15695-E2D7-42E6-B1E6-1DF186E54D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7FE269-B207-4B05-A218-C9C6723F7F95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15695-E2D7-42E6-B1E6-1DF186E54D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ector reto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67FE269-B207-4B05-A218-C9C6723F7F95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2515695-E2D7-42E6-B1E6-1DF186E54D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ângu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7FE269-B207-4B05-A218-C9C6723F7F95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2515695-E2D7-42E6-B1E6-1DF186E54D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Brinquedos  e brincadeiras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Ana </a:t>
            </a:r>
            <a:r>
              <a:rPr lang="pt-BR" dirty="0" err="1" smtClean="0">
                <a:solidFill>
                  <a:srgbClr val="FF0000"/>
                </a:solidFill>
              </a:rPr>
              <a:t>luiza</a:t>
            </a:r>
            <a:endParaRPr lang="pt-BR" dirty="0" smtClean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3ºb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Brinquedo do </a:t>
            </a:r>
            <a:r>
              <a:rPr lang="pt-BR" dirty="0" err="1" smtClean="0"/>
              <a:t>mickei</a:t>
            </a:r>
            <a:endParaRPr lang="pt-BR" dirty="0"/>
          </a:p>
        </p:txBody>
      </p:sp>
      <p:pic>
        <p:nvPicPr>
          <p:cNvPr id="1026" name="Picture 2" descr="C:\Users\Aluno24\AppData\Local\Microsoft\Windows\Temporary Internet Files\Content.IE5\XBTYPXKV\mickey (3)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086100" y="1784350"/>
            <a:ext cx="3429000" cy="4572000"/>
          </a:xfrm>
          <a:prstGeom prst="rect">
            <a:avLst/>
          </a:prstGeom>
          <a:noFill/>
        </p:spPr>
      </p:pic>
      <p:pic>
        <p:nvPicPr>
          <p:cNvPr id="1027" name="Picture 3" descr="C:\Users\Aluno24\AppData\Local\Microsoft\Windows\Temporary Internet Files\Content.IE5\XBTYPXKV\mickey (3)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714480" y="8001032"/>
            <a:ext cx="71438" cy="2536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 o brinquedo de um filme</a:t>
            </a:r>
            <a:endParaRPr lang="pt-BR" dirty="0"/>
          </a:p>
        </p:txBody>
      </p:sp>
      <p:pic>
        <p:nvPicPr>
          <p:cNvPr id="2050" name="Picture 2" descr="C:\Users\Aluno24\AppData\Local\Microsoft\Windows\Temporary Internet Files\Content.IE5\UU7S2LYR\olaf-mattel-demonstracao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514600" y="1784350"/>
            <a:ext cx="45720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Elsa e um brinquedo  divertido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074" name="Picture 2" descr="C:\Users\Aluno24\AppData\Local\Microsoft\Windows\Temporary Internet Files\Content.IE5\8CKNWA3F\magiclip-elsa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714488"/>
            <a:ext cx="7500990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Minnie e legal de mais e da para </a:t>
            </a:r>
            <a:r>
              <a:rPr lang="pt-BR" dirty="0" err="1" smtClean="0"/>
              <a:t>sedivertir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5122" name="Picture 2" descr="C:\Users\Aluno24\AppData\Local\Microsoft\Windows\Temporary Internet Files\Content.IE5\XBTYPXKV\minnie-playset-beauty-shop-embalagem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071678"/>
            <a:ext cx="6858000" cy="4000528"/>
          </a:xfrm>
          <a:prstGeom prst="rect">
            <a:avLst/>
          </a:prstGeom>
          <a:noFill/>
        </p:spPr>
      </p:pic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2324100" y="8501096"/>
            <a:ext cx="4495800" cy="1285885"/>
            <a:chOff x="1824" y="633"/>
            <a:chExt cx="2834" cy="2849"/>
          </a:xfrm>
        </p:grpSpPr>
        <p:sp>
          <p:nvSpPr>
            <p:cNvPr id="5124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125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126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127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Adoro brincadeiras legais</a:t>
            </a:r>
            <a:endParaRPr lang="pt-BR" dirty="0"/>
          </a:p>
        </p:txBody>
      </p:sp>
      <p:pic>
        <p:nvPicPr>
          <p:cNvPr id="6146" name="Picture 2" descr="C:\Users\Aluno24\AppData\Local\Microsoft\Windows\Temporary Internet Files\Content.IE5\XBTYPXKV\06-jogo-de-argolas-c-material-reciclado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786050" y="2071678"/>
            <a:ext cx="4619636" cy="2714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78</TotalTime>
  <Words>32</Words>
  <Application>Microsoft Office PowerPoint</Application>
  <PresentationFormat>Apresentação na tela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Metrô</vt:lpstr>
      <vt:lpstr>Brinquedos  e brincadeiras </vt:lpstr>
      <vt:lpstr>Brinquedo do mickei</vt:lpstr>
      <vt:lpstr>E o brinquedo de um filme</vt:lpstr>
      <vt:lpstr>Elsa e um brinquedo  divertido</vt:lpstr>
      <vt:lpstr>Minnie e legal de mais e da para sedivertir</vt:lpstr>
      <vt:lpstr>Adoro brincadeiras legais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RM 04360</dc:title>
  <dc:creator>Aluno17</dc:creator>
  <cp:lastModifiedBy>Aluno24</cp:lastModifiedBy>
  <cp:revision>10</cp:revision>
  <dcterms:created xsi:type="dcterms:W3CDTF">2017-08-21T11:13:56Z</dcterms:created>
  <dcterms:modified xsi:type="dcterms:W3CDTF">2017-11-06T12:52:38Z</dcterms:modified>
</cp:coreProperties>
</file>