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3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3281D-E70F-42D2-8A91-83C29D15DEA7}" type="datetimeFigureOut">
              <a:rPr lang="pt-BR" smtClean="0"/>
              <a:pPr/>
              <a:t>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BRINQUEDOS E BRINCADEIRAS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pt-BR" dirty="0" smtClean="0"/>
              <a:t>ERICK</a:t>
            </a:r>
          </a:p>
          <a:p>
            <a:r>
              <a:rPr lang="pt-BR" dirty="0" smtClean="0"/>
              <a:t>3ºB</a:t>
            </a:r>
          </a:p>
          <a:p>
            <a:r>
              <a:rPr lang="pt-BR" dirty="0" smtClean="0"/>
              <a:t>PROFESSORA ADRIANA</a:t>
            </a: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  <p:grpSp>
        <p:nvGrpSpPr>
          <p:cNvPr id="1071" name="Group 47"/>
          <p:cNvGrpSpPr>
            <a:grpSpLocks/>
          </p:cNvGrpSpPr>
          <p:nvPr/>
        </p:nvGrpSpPr>
        <p:grpSpPr bwMode="auto">
          <a:xfrm rot="5400000">
            <a:off x="2214547" y="1214422"/>
            <a:ext cx="4572032" cy="5286412"/>
            <a:chOff x="1824" y="633"/>
            <a:chExt cx="2834" cy="2849"/>
          </a:xfrm>
        </p:grpSpPr>
        <p:sp>
          <p:nvSpPr>
            <p:cNvPr id="1072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3600"/>
            </a:p>
          </p:txBody>
        </p:sp>
        <p:sp>
          <p:nvSpPr>
            <p:cNvPr id="1073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3600"/>
            </a:p>
          </p:txBody>
        </p:sp>
        <p:sp>
          <p:nvSpPr>
            <p:cNvPr id="1074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3600"/>
            </a:p>
          </p:txBody>
        </p:sp>
        <p:sp>
          <p:nvSpPr>
            <p:cNvPr id="1075" name="Puzzle1"/>
            <p:cNvSpPr>
              <a:spLocks noEditPoints="1" noChangeArrowheads="1"/>
            </p:cNvSpPr>
            <p:nvPr/>
          </p:nvSpPr>
          <p:spPr bwMode="auto">
            <a:xfrm>
              <a:off x="1824" y="1087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36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3" name="Picture 5" descr="C:\Arquivos de programas\Microsoft Office\MEDIA\CAGCAT10\j0285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85926"/>
            <a:ext cx="3928901" cy="419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Arquivos de programas\Microsoft Office\MEDIA\CAGCAT10\j01990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71678"/>
            <a:ext cx="3642908" cy="4013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7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BRINQUEDOS E BRINCADEIRAS</vt:lpstr>
      <vt:lpstr>Slide 2</vt:lpstr>
      <vt:lpstr>Slide 3</vt:lpstr>
      <vt:lpstr>Slide 4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04365                         </dc:title>
  <dc:creator>Aluno02</dc:creator>
  <cp:lastModifiedBy>Aluno17</cp:lastModifiedBy>
  <cp:revision>15</cp:revision>
  <dcterms:created xsi:type="dcterms:W3CDTF">2017-08-21T11:13:57Z</dcterms:created>
  <dcterms:modified xsi:type="dcterms:W3CDTF">2017-11-06T12:53:00Z</dcterms:modified>
</cp:coreProperties>
</file>