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43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D73390-96CE-4A5E-815A-5D67F797E159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Brinquedos  e    brincadeiras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Aluna  Ana   beatriz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3ºb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Pro   </a:t>
            </a:r>
            <a:r>
              <a:rPr lang="pt-BR" dirty="0" err="1" smtClean="0">
                <a:solidFill>
                  <a:schemeClr val="tx1"/>
                </a:solidFill>
              </a:rPr>
              <a:t>adriana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 noGrp="1"/>
          </p:cNvGrpSpPr>
          <p:nvPr>
            <p:ph idx="1"/>
          </p:nvPr>
        </p:nvGrpSpPr>
        <p:grpSpPr bwMode="auto">
          <a:xfrm>
            <a:off x="457200" y="2214554"/>
            <a:ext cx="8229600" cy="3911609"/>
            <a:chOff x="1824" y="633"/>
            <a:chExt cx="2834" cy="2849"/>
          </a:xfrm>
        </p:grpSpPr>
        <p:sp>
          <p:nvSpPr>
            <p:cNvPr id="102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Quebra    -    cabeça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luno01\AppData\Local\Microsoft\Windows\Temporary Internet Files\Content.IE5\WTA31CW6\pop-funko-alice-no-pais-das-maravilhas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09019" y="1481138"/>
            <a:ext cx="4525962" cy="452596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Alice  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   legal    brincar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Brinca     </a:t>
            </a:r>
            <a:r>
              <a:rPr lang="pt-BR" smtClean="0"/>
              <a:t>com     água   </a:t>
            </a:r>
            <a:endParaRPr lang="pt-BR" dirty="0"/>
          </a:p>
        </p:txBody>
      </p:sp>
      <p:pic>
        <p:nvPicPr>
          <p:cNvPr id="3074" name="Picture 2" descr="C:\Users\Aluno01\AppData\Local\Microsoft\Windows\Temporary Internet Files\Content.IE5\WTA31CW6\%C3%A1gu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86058"/>
            <a:ext cx="7620000" cy="329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    legal     brincar     de     </a:t>
            </a:r>
            <a:r>
              <a:rPr lang="pt-BR" dirty="0" err="1" smtClean="0"/>
              <a:t>bambole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Brinca   de     </a:t>
            </a:r>
            <a:r>
              <a:rPr lang="pt-BR" dirty="0" err="1" smtClean="0"/>
              <a:t>bambole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5122" name="Picture 2" descr="C:\Users\Aluno01\AppData\Local\Microsoft\Windows\Temporary Internet Files\Content.IE5\4QPM9Y6V\bambol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3137" y="3143248"/>
            <a:ext cx="4657725" cy="2667002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29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Concurso</vt:lpstr>
      <vt:lpstr>Brinquedos  e    brincadeiras</vt:lpstr>
      <vt:lpstr>Quebra    -    cabeça</vt:lpstr>
      <vt:lpstr>Alice       </vt:lpstr>
      <vt:lpstr>Brinca     com     água   </vt:lpstr>
      <vt:lpstr>Brinca   de     bambole.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9</cp:revision>
  <dcterms:created xsi:type="dcterms:W3CDTF">2017-08-21T17:00:01Z</dcterms:created>
  <dcterms:modified xsi:type="dcterms:W3CDTF">2017-11-06T12:54:05Z</dcterms:modified>
</cp:coreProperties>
</file>