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Caatinga vegetação.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 descr="Resultado de imagem para caatinga vegetaçã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286124"/>
            <a:ext cx="4214842" cy="3157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Resultado de imagem para caatinga vegetaçã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14356"/>
            <a:ext cx="6072230" cy="40407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Resultado de imagem para caatinga vegetaçã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785794"/>
            <a:ext cx="6141214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3</Words>
  <Application>Microsoft Office PowerPoint</Application>
  <PresentationFormat>Apresentação na tela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Caatinga vegetação.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Atlântica</dc:title>
  <dc:creator>Aluno01</dc:creator>
  <cp:lastModifiedBy>Aluno13_2</cp:lastModifiedBy>
  <cp:revision>11</cp:revision>
  <dcterms:created xsi:type="dcterms:W3CDTF">2017-08-21T16:12:47Z</dcterms:created>
  <dcterms:modified xsi:type="dcterms:W3CDTF">2017-10-16T12:14:36Z</dcterms:modified>
</cp:coreProperties>
</file>