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Brinquedos muitos legais trailer</a:t>
            </a:r>
            <a:endParaRPr lang="pt-BR" dirty="0"/>
          </a:p>
        </p:txBody>
      </p:sp>
      <p:pic>
        <p:nvPicPr>
          <p:cNvPr id="2050" name="Picture 2" descr="C:\Users\Aluno13_2\AppData\Local\Microsoft\Windows\Temporary Internet Files\Content.IE5\2XEF908K\homem-aranha-de-volta-ao-lar-post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500462" cy="5313794"/>
          </a:xfrm>
          <a:prstGeom prst="rect">
            <a:avLst/>
          </a:prstGeom>
          <a:noFill/>
        </p:spPr>
      </p:pic>
      <p:pic>
        <p:nvPicPr>
          <p:cNvPr id="2051" name="Picture 3" descr="C:\Users\Aluno13_2\AppData\Local\Microsoft\Windows\Temporary Internet Files\Content.IE5\98WWW1G1\homem-aranha-de-volta-ao-lar-43f4088984c18aec20d118b25ee9d88c-480-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3140"/>
            <a:ext cx="2857488" cy="4714860"/>
          </a:xfrm>
          <a:prstGeom prst="rect">
            <a:avLst/>
          </a:prstGeom>
          <a:noFill/>
        </p:spPr>
      </p:pic>
      <p:pic>
        <p:nvPicPr>
          <p:cNvPr id="2052" name="Picture 4" descr="C:\Users\Aluno13_2\AppData\Local\Microsoft\Windows\Temporary Internet Files\Content.IE5\98WWW1G1\IMG_187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2143140"/>
            <a:ext cx="2893746" cy="471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31" name="Picture 7" descr="C:\Users\Aluno13_2\AppData\Local\Microsoft\Windows\Temporary Internet Files\Content.IE5\98WWW1G1\300px-SpiderMan_0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14620"/>
            <a:ext cx="2064698" cy="2766695"/>
          </a:xfrm>
          <a:prstGeom prst="rect">
            <a:avLst/>
          </a:prstGeom>
          <a:noFill/>
        </p:spPr>
      </p:pic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Aluno13_2\AppData\Local\Microsoft\Windows\Temporary Internet Files\Content.IE5\2XEF908K\homem-aranha-de-volta-ao-lar-trailer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79895"/>
            <a:ext cx="5357850" cy="3827036"/>
          </a:xfrm>
          <a:prstGeom prst="rect">
            <a:avLst/>
          </a:prstGeom>
          <a:noFill/>
        </p:spPr>
      </p:pic>
      <p:pic>
        <p:nvPicPr>
          <p:cNvPr id="3075" name="Picture 3" descr="C:\Users\Aluno13_2\AppData\Local\Microsoft\Windows\Temporary Internet Files\Content.IE5\FTE1B1DY\homem-aranha-de-volta-ao-lar-poster-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3140"/>
            <a:ext cx="3105914" cy="471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Spider</a:t>
            </a:r>
            <a:r>
              <a:rPr lang="pt-BR" dirty="0" smtClean="0"/>
              <a:t>  </a:t>
            </a:r>
            <a:r>
              <a:rPr lang="pt-BR" dirty="0" err="1" smtClean="0"/>
              <a:t>man</a:t>
            </a:r>
            <a:r>
              <a:rPr lang="pt-BR" dirty="0" smtClean="0"/>
              <a:t> </a:t>
            </a:r>
            <a:r>
              <a:rPr lang="pt-BR" dirty="0" err="1" smtClean="0"/>
              <a:t>homecoming</a:t>
            </a:r>
            <a:endParaRPr lang="pt-BR" dirty="0"/>
          </a:p>
        </p:txBody>
      </p:sp>
      <p:pic>
        <p:nvPicPr>
          <p:cNvPr id="1026" name="Picture 2" descr="C:\Users\Aluno13_2\AppData\Local\Microsoft\Windows\Temporary Internet Files\Content.IE5\HJZMPG0Z\homem-aranha-de-volta-ao-lar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34381"/>
            <a:ext cx="800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90" name="Picture 6" descr="C:\Users\Aluno13_2\AppData\Local\Microsoft\Windows\Temporary Internet Files\Content.IE5\98WWW1G1\1htamazespid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3657600" cy="2743200"/>
          </a:xfrm>
          <a:prstGeom prst="rect">
            <a:avLst/>
          </a:prstGeom>
          <a:noFill/>
        </p:spPr>
      </p:pic>
      <p:pic>
        <p:nvPicPr>
          <p:cNvPr id="16391" name="Picture 7" descr="C:\Users\Aluno13_2\AppData\Local\Microsoft\Windows\Temporary Internet Files\Content.IE5\2XEF908K\250px-Jongensspelen_10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3048000" cy="2023872"/>
          </a:xfrm>
          <a:prstGeom prst="rect">
            <a:avLst/>
          </a:prstGeom>
          <a:noFill/>
        </p:spPr>
      </p:pic>
      <p:pic>
        <p:nvPicPr>
          <p:cNvPr id="16393" name="Picture 9" descr="C:\Users\Aluno13_2\AppData\Local\Microsoft\Windows\Temporary Internet Files\Content.IE5\98WWW1G1\Spider-Man Web Blaster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2428892" cy="2257843"/>
          </a:xfrm>
          <a:prstGeom prst="rect">
            <a:avLst/>
          </a:prstGeom>
          <a:noFill/>
        </p:spPr>
      </p:pic>
      <p:pic>
        <p:nvPicPr>
          <p:cNvPr id="16394" name="Picture 10" descr="C:\Users\Aluno13_2\AppData\Local\Microsoft\Windows\Temporary Internet Files\Content.IE5\HJZMPG0Z\SMH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571744"/>
            <a:ext cx="2428892" cy="405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Spider</a:t>
            </a:r>
            <a:r>
              <a:rPr lang="pt-BR" dirty="0" smtClean="0"/>
              <a:t> </a:t>
            </a:r>
            <a:r>
              <a:rPr lang="pt-BR" dirty="0" err="1" smtClean="0"/>
              <a:t>man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7854696" cy="1752600"/>
          </a:xfrm>
        </p:spPr>
        <p:txBody>
          <a:bodyPr/>
          <a:lstStyle/>
          <a:p>
            <a:r>
              <a:rPr lang="pt-BR" dirty="0" smtClean="0"/>
              <a:t>       </a:t>
            </a:r>
            <a:endParaRPr lang="pt-B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10</Words>
  <Application>Microsoft Office PowerPoint</Application>
  <PresentationFormat>Apresentação na tela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Fluxo</vt:lpstr>
      <vt:lpstr>Brinquedos muitos legais trailer</vt:lpstr>
      <vt:lpstr>Slide 2</vt:lpstr>
      <vt:lpstr>Spider  man homecoming</vt:lpstr>
      <vt:lpstr>Slide 4</vt:lpstr>
      <vt:lpstr>Spider 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Aluno13_2</cp:lastModifiedBy>
  <cp:revision>13</cp:revision>
  <dcterms:created xsi:type="dcterms:W3CDTF">2017-08-21T17:00:01Z</dcterms:created>
  <dcterms:modified xsi:type="dcterms:W3CDTF">2017-11-06T12:52:53Z</dcterms:modified>
</cp:coreProperties>
</file>