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5338-9190-4C2B-BC3E-8E3FE7CE972B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F46C6-69ED-4781-B505-A8FA290E0B3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F46C6-69ED-4781-B505-A8FA290E0B3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4911-5529-4BA1-AB72-C743E43C0DB5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0785-077E-4F33-9451-8CE52837AF8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natal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Victor</a:t>
            </a: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15</a:t>
            </a:r>
          </a:p>
          <a:p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3ºA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Professora 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adriana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Apresentação na tela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natal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natal</dc:title>
  <dc:creator>Aluno11</dc:creator>
  <cp:lastModifiedBy>Aluno11</cp:lastModifiedBy>
  <cp:revision>2</cp:revision>
  <dcterms:created xsi:type="dcterms:W3CDTF">2017-11-16T10:10:37Z</dcterms:created>
  <dcterms:modified xsi:type="dcterms:W3CDTF">2017-11-16T10:21:09Z</dcterms:modified>
</cp:coreProperties>
</file>