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904025-6EEA-4C24-8363-4850C1E3E139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C3A7B0-50DE-4225-AC45-411AC8C5ACF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Neide</a:t>
            </a:r>
          </a:p>
          <a:p>
            <a:r>
              <a:rPr lang="pt-BR" dirty="0" smtClean="0"/>
              <a:t>13</a:t>
            </a:r>
          </a:p>
          <a:p>
            <a:r>
              <a:rPr lang="pt-BR" dirty="0" err="1" smtClean="0"/>
              <a:t>3ºA</a:t>
            </a:r>
            <a:endParaRPr lang="pt-BR" dirty="0" smtClean="0"/>
          </a:p>
          <a:p>
            <a:r>
              <a:rPr lang="pt-BR" dirty="0" smtClean="0"/>
              <a:t>Professora Adriana</a:t>
            </a:r>
          </a:p>
          <a:p>
            <a:endParaRPr lang="pt-BR" dirty="0"/>
          </a:p>
        </p:txBody>
      </p:sp>
    </p:spTree>
  </p:cSld>
  <p:clrMapOvr>
    <a:masterClrMapping/>
  </p:clrMapOvr>
  <p:transition advTm="6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Aluno16\AppData\Local\Microsoft\Windows\Temporary Internet Files\Content.IE5\SEPV491F\FELIZ NATAL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080255" cy="2714644"/>
          </a:xfrm>
          <a:prstGeom prst="rect">
            <a:avLst/>
          </a:prstGeom>
          <a:noFill/>
        </p:spPr>
      </p:pic>
      <p:pic>
        <p:nvPicPr>
          <p:cNvPr id="1027" name="Picture 3" descr="C:\Users\Aluno16\AppData\Local\Microsoft\Windows\Temporary Internet Files\Content.IE5\9DUUZN51\Sinos-De-Natal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071678"/>
            <a:ext cx="4257675" cy="2314575"/>
          </a:xfrm>
          <a:prstGeom prst="rect">
            <a:avLst/>
          </a:prstGeom>
          <a:noFill/>
        </p:spPr>
      </p:pic>
      <p:pic>
        <p:nvPicPr>
          <p:cNvPr id="1029" name="Picture 5" descr="C:\Users\Aluno16\AppData\Local\Microsoft\Windows\Temporary Internet Files\Content.IE5\SEPV491F\b21ec2784b8be38710ec74d5897352fd-fundo-azul-do-natal-com-flocos-de-neve-branco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22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uno16\AppData\Local\Microsoft\Windows\Temporary Internet Files\Content.IE5\9P3PH3YK\feliz-natal-em-ingle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303623" cy="3268667"/>
          </a:xfrm>
          <a:prstGeom prst="rect">
            <a:avLst/>
          </a:prstGeom>
          <a:noFill/>
        </p:spPr>
      </p:pic>
      <p:pic>
        <p:nvPicPr>
          <p:cNvPr id="3078" name="Picture 6" descr="C:\Users\Aluno16\AppData\Local\Microsoft\Windows\Temporary Internet Files\Content.IE5\XGO39GAL\painatal_animai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143340" cy="521492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Aluno16\AppData\Local\Microsoft\Windows\Temporary Internet Files\Content.IE5\XGO39GAL\bolas-de-natal-em-varias-cores-imagens-imagem-de-fundo-wallpaper-para-pc-computador-tela-gratis-ambiente-de-trabalh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167042" cy="3810000"/>
          </a:xfrm>
          <a:prstGeom prst="rect">
            <a:avLst/>
          </a:prstGeom>
          <a:noFill/>
        </p:spPr>
      </p:pic>
      <p:pic>
        <p:nvPicPr>
          <p:cNvPr id="4099" name="Picture 3" descr="C:\Users\Aluno16\AppData\Local\Microsoft\Windows\Temporary Internet Files\Content.IE5\SEPV491F\arvore-de-natal-de-fundo-vermelho_9142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124201" cy="326707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16\AppData\Local\Microsoft\Windows\Temporary Internet Files\Content.IE5\XGO39GAL\cartac3b5-de-natal-1925-arvor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231622" cy="3268667"/>
          </a:xfrm>
          <a:prstGeom prst="rect">
            <a:avLst/>
          </a:prstGeom>
          <a:noFill/>
        </p:spPr>
      </p:pic>
      <p:pic>
        <p:nvPicPr>
          <p:cNvPr id="5123" name="Picture 3" descr="C:\Users\Aluno16\AppData\Local\Microsoft\Windows\Temporary Internet Files\Content.IE5\SEPV491F\natal 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429000" cy="322422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6</Words>
  <Application>Microsoft Office PowerPoint</Application>
  <PresentationFormat>Apresentação na tela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Ápice</vt:lpstr>
      <vt:lpstr>natal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Aluno16</dc:creator>
  <cp:lastModifiedBy>Aluno16</cp:lastModifiedBy>
  <cp:revision>5</cp:revision>
  <dcterms:created xsi:type="dcterms:W3CDTF">2017-11-17T10:11:24Z</dcterms:created>
  <dcterms:modified xsi:type="dcterms:W3CDTF">2017-11-17T10:45:14Z</dcterms:modified>
</cp:coreProperties>
</file>