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ítulo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5" name="Subtítulo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1" name="Espaço Reservado para Dat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C4C81DF-5869-47F2-9075-3C59D0FFFD60}" type="datetimeFigureOut">
              <a:rPr lang="pt-BR" smtClean="0"/>
              <a:pPr/>
              <a:t>17/11/2017</a:t>
            </a:fld>
            <a:endParaRPr lang="pt-BR"/>
          </a:p>
        </p:txBody>
      </p:sp>
      <p:sp>
        <p:nvSpPr>
          <p:cNvPr id="18" name="Espaço Reservado para Rodapé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6BCB16C-93AB-466C-B914-68AFE9A1D0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4C81DF-5869-47F2-9075-3C59D0FFFD60}" type="datetimeFigureOut">
              <a:rPr lang="pt-BR" smtClean="0"/>
              <a:pPr/>
              <a:t>17/11/2017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BCB16C-93AB-466C-B914-68AFE9A1D0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C4C81DF-5869-47F2-9075-3C59D0FFFD60}" type="datetimeFigureOut">
              <a:rPr lang="pt-BR" smtClean="0"/>
              <a:pPr/>
              <a:t>17/11/2017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6BCB16C-93AB-466C-B914-68AFE9A1D0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4C81DF-5869-47F2-9075-3C59D0FFFD60}" type="datetimeFigureOut">
              <a:rPr lang="pt-BR" smtClean="0"/>
              <a:pPr/>
              <a:t>17/11/2017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BCB16C-93AB-466C-B914-68AFE9A1D0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C4C81DF-5869-47F2-9075-3C59D0FFFD60}" type="datetimeFigureOut">
              <a:rPr lang="pt-BR" smtClean="0"/>
              <a:pPr/>
              <a:t>17/11/2017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6BCB16C-93AB-466C-B914-68AFE9A1D0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4C81DF-5869-47F2-9075-3C59D0FFFD60}" type="datetimeFigureOut">
              <a:rPr lang="pt-BR" smtClean="0"/>
              <a:pPr/>
              <a:t>17/11/2017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BCB16C-93AB-466C-B914-68AFE9A1D0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4C81DF-5869-47F2-9075-3C59D0FFFD60}" type="datetimeFigureOut">
              <a:rPr lang="pt-BR" smtClean="0"/>
              <a:pPr/>
              <a:t>17/11/2017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BCB16C-93AB-466C-B914-68AFE9A1D0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4C81DF-5869-47F2-9075-3C59D0FFFD60}" type="datetimeFigureOut">
              <a:rPr lang="pt-BR" smtClean="0"/>
              <a:pPr/>
              <a:t>17/11/2017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BCB16C-93AB-466C-B914-68AFE9A1D0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C4C81DF-5869-47F2-9075-3C59D0FFFD60}" type="datetimeFigureOut">
              <a:rPr lang="pt-BR" smtClean="0"/>
              <a:pPr/>
              <a:t>17/11/2017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BCB16C-93AB-466C-B914-68AFE9A1D0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4C81DF-5869-47F2-9075-3C59D0FFFD60}" type="datetimeFigureOut">
              <a:rPr lang="pt-BR" smtClean="0"/>
              <a:pPr/>
              <a:t>17/11/2017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BCB16C-93AB-466C-B914-68AFE9A1D0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4C81DF-5869-47F2-9075-3C59D0FFFD60}" type="datetimeFigureOut">
              <a:rPr lang="pt-BR" smtClean="0"/>
              <a:pPr/>
              <a:t>17/11/2017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BCB16C-93AB-466C-B914-68AFE9A1D00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Imagem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Título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1" name="Espaço Reservado para Texto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7" name="Espaço Reservado para Dat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C4C81DF-5869-47F2-9075-3C59D0FFFD60}" type="datetimeFigureOut">
              <a:rPr lang="pt-BR" smtClean="0"/>
              <a:pPr/>
              <a:t>17/11/2017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6BCB16C-93AB-466C-B914-68AFE9A1D0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natal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Gabriel </a:t>
            </a:r>
            <a:r>
              <a:rPr lang="pt-BR" dirty="0"/>
              <a:t> </a:t>
            </a:r>
            <a:r>
              <a:rPr lang="pt-BR" dirty="0" smtClean="0"/>
              <a:t>numero </a:t>
            </a:r>
            <a:r>
              <a:rPr lang="pt-BR" dirty="0" smtClean="0"/>
              <a:t>5 </a:t>
            </a:r>
            <a:endParaRPr lang="pt-BR" dirty="0" smtClean="0"/>
          </a:p>
          <a:p>
            <a:r>
              <a:rPr lang="pt-BR" dirty="0" smtClean="0"/>
              <a:t> </a:t>
            </a:r>
            <a:r>
              <a:rPr lang="pt-BR" dirty="0" err="1" smtClean="0"/>
              <a:t>3ºa</a:t>
            </a:r>
            <a:r>
              <a:rPr lang="pt-BR" dirty="0" smtClean="0"/>
              <a:t> </a:t>
            </a:r>
          </a:p>
          <a:p>
            <a:r>
              <a:rPr lang="pt-BR" dirty="0" smtClean="0"/>
              <a:t>Professora Adriana</a:t>
            </a:r>
            <a:endParaRPr lang="pt-BR" dirty="0" smtClean="0"/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C:\Users\Aluno10\AppData\Local\Microsoft\Windows\Temporary Internet Files\Content.IE5\BO6J7XGK\Christmas-Wallpaper-christmas-450022_1600_1200[1]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2542778"/>
            <a:ext cx="3521075" cy="2640806"/>
          </a:xfrm>
          <a:prstGeom prst="rect">
            <a:avLst/>
          </a:prstGeom>
          <a:noFill/>
        </p:spPr>
      </p:pic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7" name="Picture 3" descr="C:\Users\Aluno10\AppData\Local\Microsoft\Windows\Temporary Internet Files\Content.IE5\MYO9W58J\natal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C:\Users\Aluno10\AppData\Local\Microsoft\Windows\Temporary Internet Files\Content.IE5\Z1KHCCON\imagens_natal-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 descr="C:\Users\Aluno10\AppData\Local\Microsoft\Windows\Temporary Internet Files\Content.IE5\MYO9W58J\natal[3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144000" cy="750099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 descr="C:\Users\Aluno10\AppData\Local\Microsoft\Windows\Temporary Internet Files\Content.IE5\04GNSJ1W\natal-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 descr="C:\Users\Aluno10\AppData\Local\Microsoft\Windows\Temporary Internet Files\Content.IE5\BO6J7XGK\Christmas-Wallpaper-christmas-450022_1600_1200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122" name="Picture 2" descr="C:\Users\Aluno10\AppData\Local\Microsoft\Windows\Temporary Internet Files\Content.IE5\Z1KHCCON\feliz-natal-em-ingles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27</TotalTime>
  <Words>8</Words>
  <Application>Microsoft Office PowerPoint</Application>
  <PresentationFormat>Apresentação na tela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Opulento</vt:lpstr>
      <vt:lpstr>natal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natal</dc:title>
  <dc:creator>Aluno23_2</dc:creator>
  <cp:lastModifiedBy>Aluno10</cp:lastModifiedBy>
  <cp:revision>4</cp:revision>
  <dcterms:created xsi:type="dcterms:W3CDTF">2017-11-17T10:15:07Z</dcterms:created>
  <dcterms:modified xsi:type="dcterms:W3CDTF">2017-11-17T10:43:52Z</dcterms:modified>
</cp:coreProperties>
</file>