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Brinquedos e </a:t>
            </a:r>
            <a:r>
              <a:rPr lang="pt-BR" dirty="0" err="1" smtClean="0"/>
              <a:t>B</a:t>
            </a:r>
            <a:r>
              <a:rPr lang="pt-BR" dirty="0" err="1" smtClean="0"/>
              <a:t>ricadeiras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6915176" cy="254319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Laura 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3º b </a:t>
            </a: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adriana</a:t>
            </a:r>
            <a:endParaRPr lang="pt-BR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Brinquedos são para brincar</a:t>
            </a:r>
            <a:endParaRPr lang="pt-BR" dirty="0"/>
          </a:p>
        </p:txBody>
      </p:sp>
      <p:pic>
        <p:nvPicPr>
          <p:cNvPr id="1026" name="Picture 2" descr="C:\Users\Aluno06\AppData\Local\Microsoft\Windows\Temporary Internet Files\Content.IE5\IL0E7BOI\Adventure-Time-Pop-Television-0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149475"/>
            <a:ext cx="4802696" cy="4708525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Elsa é um brinquedo </a:t>
            </a:r>
            <a:r>
              <a:rPr lang="pt-BR" dirty="0" smtClean="0"/>
              <a:t> legal</a:t>
            </a:r>
            <a:endParaRPr lang="pt-BR" dirty="0"/>
          </a:p>
        </p:txBody>
      </p:sp>
      <p:pic>
        <p:nvPicPr>
          <p:cNvPr id="2050" name="Picture 2" descr="C:\Users\Aluno06\AppData\Local\Microsoft\Windows\Temporary Internet Files\Content.IE5\KAU1EWRQ\magiclip-els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214554"/>
            <a:ext cx="5857868" cy="4071966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Minnie  é  linda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3074" name="Picture 2" descr="C:\Users\Aluno06\AppData\Local\Microsoft\Windows\Temporary Internet Files\Content.IE5\CAJZRJ7O\minnie-playset-beauty-shop-embalage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6143668" cy="4929222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Alice é legal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728" y="2571744"/>
            <a:ext cx="5929354" cy="374014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098" name="Picture 2" descr="C:\Users\Aluno06\AppData\Local\Microsoft\Windows\Temporary Internet Files\Content.IE5\92YB7WJJ\pop-funko-alice-no-pais-das-maravilha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57430"/>
            <a:ext cx="6858000" cy="450057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Amo me divertir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3" name="Picture 3" descr="C:\Users\Aluno06\AppData\Local\Microsoft\Windows\Temporary Internet Files\Content.IE5\KAU1EWRQ\sala baguncad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072230" cy="4286280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23</Words>
  <Application>Microsoft Office PowerPoint</Application>
  <PresentationFormat>Apresentação na tela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Brinquedos e Bricadeiras</vt:lpstr>
      <vt:lpstr> Brinquedos são para brincar</vt:lpstr>
      <vt:lpstr>Elsa é um brinquedo  legal</vt:lpstr>
      <vt:lpstr>Minnie  é  linda </vt:lpstr>
      <vt:lpstr>Alice é legal</vt:lpstr>
      <vt:lpstr>Amo me divertir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Aluno06</cp:lastModifiedBy>
  <cp:revision>12</cp:revision>
  <dcterms:created xsi:type="dcterms:W3CDTF">2017-08-21T17:00:01Z</dcterms:created>
  <dcterms:modified xsi:type="dcterms:W3CDTF">2017-11-06T12:53:59Z</dcterms:modified>
</cp:coreProperties>
</file>