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19/11/2017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BRINQUEDO</a:t>
            </a:r>
          </a:p>
          <a:p>
            <a:endParaRPr lang="pt-BR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071670" y="2571744"/>
            <a:ext cx="1533520" cy="1185855"/>
            <a:chOff x="1824" y="633"/>
            <a:chExt cx="2834" cy="2849"/>
          </a:xfrm>
        </p:grpSpPr>
        <p:sp>
          <p:nvSpPr>
            <p:cNvPr id="1027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8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9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0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Aluno18</cp:lastModifiedBy>
  <cp:revision>12</cp:revision>
  <dcterms:created xsi:type="dcterms:W3CDTF">2017-08-21T17:00:01Z</dcterms:created>
  <dcterms:modified xsi:type="dcterms:W3CDTF">2017-11-19T12:44:46Z</dcterms:modified>
</cp:coreProperties>
</file>