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23E2-F9CD-4570-8FB6-6B7CF9E1EF0E}" type="datetimeFigureOut">
              <a:rPr lang="pt-BR" smtClean="0"/>
              <a:pPr/>
              <a:t>17/11/2017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2BFE-914F-4F63-8C74-11C26702CA2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23E2-F9CD-4570-8FB6-6B7CF9E1EF0E}" type="datetimeFigureOut">
              <a:rPr lang="pt-BR" smtClean="0"/>
              <a:pPr/>
              <a:t>17/11/2017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2BFE-914F-4F63-8C74-11C26702CA2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23E2-F9CD-4570-8FB6-6B7CF9E1EF0E}" type="datetimeFigureOut">
              <a:rPr lang="pt-BR" smtClean="0"/>
              <a:pPr/>
              <a:t>17/11/2017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2BFE-914F-4F63-8C74-11C26702CA2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23E2-F9CD-4570-8FB6-6B7CF9E1EF0E}" type="datetimeFigureOut">
              <a:rPr lang="pt-BR" smtClean="0"/>
              <a:pPr/>
              <a:t>17/11/2017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2BFE-914F-4F63-8C74-11C26702CA2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23E2-F9CD-4570-8FB6-6B7CF9E1EF0E}" type="datetimeFigureOut">
              <a:rPr lang="pt-BR" smtClean="0"/>
              <a:pPr/>
              <a:t>17/11/2017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2BFE-914F-4F63-8C74-11C26702CA2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23E2-F9CD-4570-8FB6-6B7CF9E1EF0E}" type="datetimeFigureOut">
              <a:rPr lang="pt-BR" smtClean="0"/>
              <a:pPr/>
              <a:t>17/11/2017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2BFE-914F-4F63-8C74-11C26702CA2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23E2-F9CD-4570-8FB6-6B7CF9E1EF0E}" type="datetimeFigureOut">
              <a:rPr lang="pt-BR" smtClean="0"/>
              <a:pPr/>
              <a:t>17/11/2017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2BFE-914F-4F63-8C74-11C26702CA2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23E2-F9CD-4570-8FB6-6B7CF9E1EF0E}" type="datetimeFigureOut">
              <a:rPr lang="pt-BR" smtClean="0"/>
              <a:pPr/>
              <a:t>17/11/2017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2BFE-914F-4F63-8C74-11C26702CA2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23E2-F9CD-4570-8FB6-6B7CF9E1EF0E}" type="datetimeFigureOut">
              <a:rPr lang="pt-BR" smtClean="0"/>
              <a:pPr/>
              <a:t>17/11/2017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2BFE-914F-4F63-8C74-11C26702CA2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23E2-F9CD-4570-8FB6-6B7CF9E1EF0E}" type="datetimeFigureOut">
              <a:rPr lang="pt-BR" smtClean="0"/>
              <a:pPr/>
              <a:t>17/11/2017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2BFE-914F-4F63-8C74-11C26702CA2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23E2-F9CD-4570-8FB6-6B7CF9E1EF0E}" type="datetimeFigureOut">
              <a:rPr lang="pt-BR" smtClean="0"/>
              <a:pPr/>
              <a:t>17/11/2017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2BFE-914F-4F63-8C74-11C26702CA2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523E2-F9CD-4570-8FB6-6B7CF9E1EF0E}" type="datetimeFigureOut">
              <a:rPr lang="pt-BR" smtClean="0"/>
              <a:pPr/>
              <a:t>17/11/2017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22BFE-914F-4F63-8C74-11C26702CA2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NATAL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GEOVANNA</a:t>
            </a:r>
          </a:p>
          <a:p>
            <a:r>
              <a:rPr lang="pt-BR" dirty="0" smtClean="0"/>
              <a:t>NÙMERO  7</a:t>
            </a:r>
          </a:p>
          <a:p>
            <a:r>
              <a:rPr lang="pt-BR" dirty="0" err="1" smtClean="0"/>
              <a:t>3ºA</a:t>
            </a:r>
            <a:endParaRPr lang="pt-BR" dirty="0"/>
          </a:p>
        </p:txBody>
      </p:sp>
    </p:spTree>
  </p:cSld>
  <p:clrMapOvr>
    <a:masterClrMapping/>
  </p:clrMapOvr>
  <p:transition advTm="4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C:\Arquivos de programas\Microsoft Office\MEDIA\CAGCAT10\j0183290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15472" y="3226060"/>
            <a:ext cx="1723644" cy="1848917"/>
          </a:xfrm>
          <a:prstGeom prst="rect">
            <a:avLst/>
          </a:prstGeom>
          <a:noFill/>
        </p:spPr>
      </p:pic>
      <p:pic>
        <p:nvPicPr>
          <p:cNvPr id="4" name="Picture 2" descr="C:\Users\Aluno22\AppData\Local\Microsoft\Windows\Temporary Internet Files\Content.IE5\HQ82QYV8\natal_presentes[1]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831890"/>
            <a:ext cx="4041775" cy="2637258"/>
          </a:xfrm>
          <a:prstGeom prst="rect">
            <a:avLst/>
          </a:prstGeom>
          <a:noFill/>
        </p:spPr>
      </p:pic>
      <p:pic>
        <p:nvPicPr>
          <p:cNvPr id="1027" name="Picture 3" descr="C:\Users\Aluno22\AppData\Local\Microsoft\Windows\Temporary Internet Files\Content.IE5\HQ82QYV8\natal_presentes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2928934"/>
            <a:ext cx="3855462" cy="2515689"/>
          </a:xfrm>
          <a:prstGeom prst="rect">
            <a:avLst/>
          </a:prstGeom>
          <a:noFill/>
        </p:spPr>
      </p:pic>
    </p:spTree>
  </p:cSld>
  <p:clrMapOvr>
    <a:masterClrMapping/>
  </p:clrMapOvr>
  <p:transition advTm="3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uno22\AppData\Local\Microsoft\Windows\Temporary Internet Files\Content.IE5\D36K9H1M\P05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5770"/>
            <a:ext cx="9144000" cy="5966460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strip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5</Words>
  <Application>Microsoft Office PowerPoint</Application>
  <PresentationFormat>Apresentação na tela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5" baseType="lpstr">
      <vt:lpstr>Tema do Office</vt:lpstr>
      <vt:lpstr>NATAL</vt:lpstr>
      <vt:lpstr>Slide 2</vt:lpstr>
      <vt:lpstr>Slide 3</vt:lpstr>
      <vt:lpstr>Slide 4</vt:lpstr>
    </vt:vector>
  </TitlesOfParts>
  <Company>C. G. DE ALMEIDA JR INFORMATICA - 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NATAL</dc:title>
  <dc:creator>Aluno17</dc:creator>
  <cp:lastModifiedBy>Aluno22</cp:lastModifiedBy>
  <cp:revision>5</cp:revision>
  <dcterms:created xsi:type="dcterms:W3CDTF">2017-11-17T10:17:29Z</dcterms:created>
  <dcterms:modified xsi:type="dcterms:W3CDTF">2017-11-17T10:47:28Z</dcterms:modified>
</cp:coreProperties>
</file>