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381326-E2C2-490E-9E65-F8F4B74C9179}" type="datetimeFigureOut">
              <a:rPr lang="pt-BR" smtClean="0"/>
              <a:pPr/>
              <a:t>06/11/2017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Como é bom brincar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Os brinquedos fazem bem para as crianças</a:t>
            </a:r>
            <a:endParaRPr lang="pt-BR" dirty="0"/>
          </a:p>
        </p:txBody>
      </p:sp>
    </p:spTree>
  </p:cSld>
  <p:clrMapOvr>
    <a:masterClrMapping/>
  </p:clrMapOvr>
  <p:transition advTm="5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Eu queria ganhar esse brinquedo</a:t>
            </a:r>
            <a:br>
              <a:rPr lang="pt-BR" dirty="0" smtClean="0"/>
            </a:br>
            <a:r>
              <a:rPr lang="pt-BR" dirty="0" smtClean="0"/>
              <a:t>por que ele é muito legal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61501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Aluno07\AppData\Local\Microsoft\Windows\Temporary Internet Files\Content.IE5\SSCWWCYQ\brinquedos-fernanda-moura-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785926"/>
            <a:ext cx="9429784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Eu queria brincar na neve com </a:t>
            </a:r>
            <a:br>
              <a:rPr lang="pt-BR" dirty="0" smtClean="0"/>
            </a:br>
            <a:r>
              <a:rPr lang="pt-BR" dirty="0" smtClean="0"/>
              <a:t>um boneco de neve</a:t>
            </a:r>
            <a:endParaRPr lang="pt-BR" dirty="0"/>
          </a:p>
        </p:txBody>
      </p:sp>
      <p:pic>
        <p:nvPicPr>
          <p:cNvPr id="2050" name="Picture 2" descr="C:\Users\Aluno07\AppData\Local\Microsoft\Windows\Temporary Internet Files\Content.IE5\082MQYQ2\doutora-brinquedos-boneco-gelo-gelinho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Eu queria viajar para</a:t>
            </a:r>
            <a:br>
              <a:rPr lang="pt-BR" dirty="0" smtClean="0"/>
            </a:br>
            <a:r>
              <a:rPr lang="pt-BR" dirty="0" err="1" smtClean="0"/>
              <a:t>disney</a:t>
            </a:r>
            <a:r>
              <a:rPr lang="pt-BR" dirty="0" smtClean="0"/>
              <a:t> </a:t>
            </a:r>
            <a:r>
              <a:rPr lang="pt-BR" dirty="0" smtClean="0"/>
              <a:t>para brincar com o </a:t>
            </a:r>
            <a:r>
              <a:rPr lang="pt-BR" dirty="0" err="1" smtClean="0"/>
              <a:t>mickey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Aluno07\AppData\Local\Microsoft\Windows\Temporary Internet Files\Content.IE5\GMW6OEN9\mickey (3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286544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Eu queria ter todos </a:t>
            </a:r>
            <a:br>
              <a:rPr lang="pt-BR" dirty="0" smtClean="0"/>
            </a:br>
            <a:r>
              <a:rPr lang="pt-BR" dirty="0" smtClean="0"/>
              <a:t>esses brinquedos</a:t>
            </a:r>
            <a:endParaRPr lang="pt-BR" dirty="0"/>
          </a:p>
        </p:txBody>
      </p:sp>
      <p:pic>
        <p:nvPicPr>
          <p:cNvPr id="4098" name="Picture 2" descr="C:\Users\Aluno07\AppData\Local\Microsoft\Windows\Temporary Internet Files\Content.IE5\HKRIP57P\DSC0021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34744"/>
            <a:ext cx="8229600" cy="463943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30</Words>
  <Application>Microsoft Office PowerPoint</Application>
  <PresentationFormat>Apresentação na tela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Ápice</vt:lpstr>
      <vt:lpstr>Como é bom brincar</vt:lpstr>
      <vt:lpstr>Eu queria ganhar esse brinquedo por que ele é muito legal</vt:lpstr>
      <vt:lpstr>Eu queria brincar na neve com  um boneco de neve</vt:lpstr>
      <vt:lpstr>Eu queria viajar para disney para brincar com o mickey</vt:lpstr>
      <vt:lpstr>Eu queria ter todos  esses brinquedos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Rafael da Silva</dc:title>
  <dc:creator>Aluno01</dc:creator>
  <cp:lastModifiedBy>Aluno07</cp:lastModifiedBy>
  <cp:revision>13</cp:revision>
  <dcterms:created xsi:type="dcterms:W3CDTF">2017-08-21T11:13:20Z</dcterms:created>
  <dcterms:modified xsi:type="dcterms:W3CDTF">2017-11-06T12:52:47Z</dcterms:modified>
</cp:coreProperties>
</file>