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6633-D1F2-4860-B736-0B84DFDAAE67}" type="datetimeFigureOut">
              <a:rPr lang="pt-BR" smtClean="0"/>
              <a:pPr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Natal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Nome</a:t>
            </a:r>
          </a:p>
          <a:p>
            <a:r>
              <a:rPr lang="pt-BR" b="1" i="1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Númeroº</a:t>
            </a:r>
            <a:endParaRPr lang="pt-BR" b="1" i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endParaRPr lang="pt-BR" b="1" i="1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pt-BR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3º A</a:t>
            </a:r>
          </a:p>
          <a:p>
            <a:r>
              <a:rPr lang="pt-BR" b="1" i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PROFESSORA ADRIANA</a:t>
            </a:r>
            <a:endParaRPr lang="pt-BR" b="1" i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7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Natal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Aluno01</dc:creator>
  <cp:lastModifiedBy>Admin</cp:lastModifiedBy>
  <cp:revision>10</cp:revision>
  <dcterms:created xsi:type="dcterms:W3CDTF">2017-08-21T16:12:47Z</dcterms:created>
  <dcterms:modified xsi:type="dcterms:W3CDTF">2017-11-17T10:20:21Z</dcterms:modified>
</cp:coreProperties>
</file>