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6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1326-E2C2-490E-9E65-F8F4B74C9179}" type="datetimeFigureOut">
              <a:rPr lang="pt-BR" smtClean="0"/>
              <a:pPr/>
              <a:t>18/09/2017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1326-E2C2-490E-9E65-F8F4B74C9179}" type="datetimeFigureOut">
              <a:rPr lang="pt-BR" smtClean="0"/>
              <a:pPr/>
              <a:t>18/09/2017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1326-E2C2-490E-9E65-F8F4B74C9179}" type="datetimeFigureOut">
              <a:rPr lang="pt-BR" smtClean="0"/>
              <a:pPr/>
              <a:t>18/09/2017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1326-E2C2-490E-9E65-F8F4B74C9179}" type="datetimeFigureOut">
              <a:rPr lang="pt-BR" smtClean="0"/>
              <a:pPr/>
              <a:t>18/09/2017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1326-E2C2-490E-9E65-F8F4B74C9179}" type="datetimeFigureOut">
              <a:rPr lang="pt-BR" smtClean="0"/>
              <a:pPr/>
              <a:t>18/09/2017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1326-E2C2-490E-9E65-F8F4B74C9179}" type="datetimeFigureOut">
              <a:rPr lang="pt-BR" smtClean="0"/>
              <a:pPr/>
              <a:t>18/09/2017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1326-E2C2-490E-9E65-F8F4B74C9179}" type="datetimeFigureOut">
              <a:rPr lang="pt-BR" smtClean="0"/>
              <a:pPr/>
              <a:t>18/09/2017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1326-E2C2-490E-9E65-F8F4B74C9179}" type="datetimeFigureOut">
              <a:rPr lang="pt-BR" smtClean="0"/>
              <a:pPr/>
              <a:t>18/09/2017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1326-E2C2-490E-9E65-F8F4B74C9179}" type="datetimeFigureOut">
              <a:rPr lang="pt-BR" smtClean="0"/>
              <a:pPr/>
              <a:t>18/09/2017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1326-E2C2-490E-9E65-F8F4B74C9179}" type="datetimeFigureOut">
              <a:rPr lang="pt-BR" smtClean="0"/>
              <a:pPr/>
              <a:t>18/09/2017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1326-E2C2-490E-9E65-F8F4B74C9179}" type="datetimeFigureOut">
              <a:rPr lang="pt-BR" smtClean="0"/>
              <a:pPr/>
              <a:t>18/09/2017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381326-E2C2-490E-9E65-F8F4B74C9179}" type="datetimeFigureOut">
              <a:rPr lang="pt-BR" smtClean="0"/>
              <a:pPr/>
              <a:t>18/09/2017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</TotalTime>
  <Words>0</Words>
  <Application>Microsoft Office PowerPoint</Application>
  <PresentationFormat>Apresentação na tela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Rafael da Silva</dc:title>
  <dc:creator>Aluno01</dc:creator>
  <cp:lastModifiedBy>Aluno14</cp:lastModifiedBy>
  <cp:revision>10</cp:revision>
  <dcterms:created xsi:type="dcterms:W3CDTF">2017-08-21T11:13:20Z</dcterms:created>
  <dcterms:modified xsi:type="dcterms:W3CDTF">2017-09-18T13:38:56Z</dcterms:modified>
</cp:coreProperties>
</file>