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381326-E2C2-490E-9E65-F8F4B74C9179}" type="datetimeFigureOut">
              <a:rPr lang="pt-BR" smtClean="0"/>
              <a:pPr/>
              <a:t>14/9/2017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Gabriel Almeida Dias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Folclore Brasileiro</a:t>
            </a:r>
          </a:p>
          <a:p>
            <a:r>
              <a:rPr lang="pt-BR" dirty="0" smtClean="0"/>
              <a:t>01/09/2017</a:t>
            </a:r>
            <a:endParaRPr lang="pt-BR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Folclore Brasileiro</a:t>
            </a:r>
            <a:endParaRPr lang="pt-BR" dirty="0"/>
          </a:p>
        </p:txBody>
      </p:sp>
      <p:pic>
        <p:nvPicPr>
          <p:cNvPr id="4098" name="Picture 2" descr="Resultado de imagem para folclore brasile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286676" cy="407194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Resultado de imagem para folclore brasile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200900" cy="50720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Personagens do folclore</a:t>
            </a:r>
            <a:endParaRPr lang="pt-BR" dirty="0"/>
          </a:p>
        </p:txBody>
      </p:sp>
      <p:pic>
        <p:nvPicPr>
          <p:cNvPr id="18434" name="Picture 2" descr="Resultado de imagem para folclore brasile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315200" cy="457203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Resultado de imagem para folclore brasileiro tex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2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143668" cy="4572032"/>
          </a:xfrm>
          <a:prstGeom prst="rect">
            <a:avLst/>
          </a:prstGeom>
          <a:noFill/>
        </p:spPr>
      </p:pic>
      <p:sp>
        <p:nvSpPr>
          <p:cNvPr id="22534" name="AutoShape 6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6" name="AutoShape 8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28" name="AutoShape 4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30" name="AutoShape 6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32" name="AutoShape 8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34" name="AutoShape 10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36" name="AutoShape 12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38" name="AutoShape 14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40" name="AutoShape 16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42" name="AutoShape 18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44" name="AutoShape 20" descr="Resultado de imagem para folclore brasileiro curu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46" name="Picture 22" descr="Resultado de imagem para folclore brasileiro curup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1552575" cy="2600325"/>
          </a:xfrm>
          <a:prstGeom prst="rect">
            <a:avLst/>
          </a:prstGeom>
          <a:noFill/>
        </p:spPr>
      </p:pic>
      <p:sp>
        <p:nvSpPr>
          <p:cNvPr id="26648" name="AutoShape 24" descr="Resultado de imagem para folclore brasileiro i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50" name="AutoShape 26" descr="Resultado de imagem para folclore brasileiro i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52" name="Picture 2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2867025" cy="304800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11</Words>
  <Application>Microsoft Office PowerPoint</Application>
  <PresentationFormat>Apresentação na tela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Ápice</vt:lpstr>
      <vt:lpstr>Gabriel Almeida Dias</vt:lpstr>
      <vt:lpstr>Folclore Brasileiro</vt:lpstr>
      <vt:lpstr>Slide 3</vt:lpstr>
      <vt:lpstr>Personagens do folclore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Rafael da Silva</dc:title>
  <dc:creator>Aluno01</dc:creator>
  <cp:lastModifiedBy>Aluno18</cp:lastModifiedBy>
  <cp:revision>7</cp:revision>
  <dcterms:created xsi:type="dcterms:W3CDTF">2017-08-21T11:13:20Z</dcterms:created>
  <dcterms:modified xsi:type="dcterms:W3CDTF">2017-09-14T14:27:21Z</dcterms:modified>
</cp:coreProperties>
</file>