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02A4-C70B-4032-A7A5-D604D2F66A0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Diversão</a:t>
            </a:r>
            <a:endParaRPr lang="pt-B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aumentada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300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mexa muito no computador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14620"/>
            <a:ext cx="5143535" cy="2631198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Use a imaginação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2571745"/>
            <a:ext cx="4862710" cy="3429024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pt-BR" dirty="0" smtClean="0"/>
              <a:t>De um </a:t>
            </a:r>
            <a:r>
              <a:rPr lang="pt-BR" dirty="0" err="1" smtClean="0"/>
              <a:t>paceio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9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5000660" cy="3893431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Jogue jogos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Program Files\Microsoft Office\MEDIA\CAGCAT10\j018316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2714620"/>
            <a:ext cx="4786346" cy="2618969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</Words>
  <Application>Microsoft Office PowerPoint</Application>
  <PresentationFormat>Apresentação na tela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Diversão</vt:lpstr>
      <vt:lpstr>Não mexa muito no computador</vt:lpstr>
      <vt:lpstr>Use a imaginação</vt:lpstr>
      <vt:lpstr>De um paceio</vt:lpstr>
      <vt:lpstr>Jogue jogos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informática</dc:title>
  <dc:creator>Aluno02</dc:creator>
  <cp:lastModifiedBy>Admin</cp:lastModifiedBy>
  <cp:revision>7</cp:revision>
  <dcterms:created xsi:type="dcterms:W3CDTF">2015-12-01T18:30:14Z</dcterms:created>
  <dcterms:modified xsi:type="dcterms:W3CDTF">2017-09-11T11:49:05Z</dcterms:modified>
</cp:coreProperties>
</file>