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2463-7F40-48BC-97A2-82E49DAB367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61D0-CAE3-4D23-A5AD-44E644FB3E6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2463-7F40-48BC-97A2-82E49DAB367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61D0-CAE3-4D23-A5AD-44E644FB3E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2463-7F40-48BC-97A2-82E49DAB367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61D0-CAE3-4D23-A5AD-44E644FB3E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2463-7F40-48BC-97A2-82E49DAB367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61D0-CAE3-4D23-A5AD-44E644FB3E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2463-7F40-48BC-97A2-82E49DAB367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61D0-CAE3-4D23-A5AD-44E644FB3E6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2463-7F40-48BC-97A2-82E49DAB367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61D0-CAE3-4D23-A5AD-44E644FB3E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2463-7F40-48BC-97A2-82E49DAB367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61D0-CAE3-4D23-A5AD-44E644FB3E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2463-7F40-48BC-97A2-82E49DAB367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61D0-CAE3-4D23-A5AD-44E644FB3E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2463-7F40-48BC-97A2-82E49DAB367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61D0-CAE3-4D23-A5AD-44E644FB3E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2463-7F40-48BC-97A2-82E49DAB367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61D0-CAE3-4D23-A5AD-44E644FB3E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2463-7F40-48BC-97A2-82E49DAB367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5761D0-CAE3-4D23-A5AD-44E644FB3E6D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BC2463-7F40-48BC-97A2-82E49DAB367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5761D0-CAE3-4D23-A5AD-44E644FB3E6D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</a:t>
            </a:r>
            <a:r>
              <a:rPr lang="pt-BR" dirty="0"/>
              <a:t> </a:t>
            </a:r>
            <a:r>
              <a:rPr lang="pt-BR" dirty="0" smtClean="0"/>
              <a:t>saúde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Resultado de imagem para higiene e sau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2857500" cy="1905000"/>
          </a:xfrm>
          <a:prstGeom prst="rect">
            <a:avLst/>
          </a:prstGeom>
          <a:noFill/>
        </p:spPr>
      </p:pic>
      <p:pic>
        <p:nvPicPr>
          <p:cNvPr id="1028" name="Picture 4" descr="Resultado de imagem para higiene e sau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857364"/>
            <a:ext cx="2828925" cy="2095501"/>
          </a:xfrm>
          <a:prstGeom prst="rect">
            <a:avLst/>
          </a:prstGeom>
          <a:noFill/>
        </p:spPr>
      </p:pic>
      <p:pic>
        <p:nvPicPr>
          <p:cNvPr id="1030" name="Picture 6" descr="Resultado de imagem para higiene e sau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2716" y="2071678"/>
            <a:ext cx="3181284" cy="4786322"/>
          </a:xfrm>
          <a:prstGeom prst="rect">
            <a:avLst/>
          </a:prstGeom>
          <a:noFill/>
        </p:spPr>
      </p:pic>
      <p:pic>
        <p:nvPicPr>
          <p:cNvPr id="1032" name="Picture 8" descr="Resultado de imagem para higiene e saud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976696"/>
            <a:ext cx="5929322" cy="2881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2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Fluxo</vt:lpstr>
      <vt:lpstr>Higiene saúde </vt:lpstr>
      <vt:lpstr>Slide 2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Aluno02</dc:creator>
  <cp:lastModifiedBy>Aluno02</cp:lastModifiedBy>
  <cp:revision>3</cp:revision>
  <dcterms:created xsi:type="dcterms:W3CDTF">2017-06-05T18:14:05Z</dcterms:created>
  <dcterms:modified xsi:type="dcterms:W3CDTF">2017-06-05T18:33:45Z</dcterms:modified>
</cp:coreProperties>
</file>