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92A53E-34CF-4AB4-99A0-DCDCB07745D6}" type="datetimeFigureOut">
              <a:rPr lang="pt-BR" smtClean="0"/>
              <a:t>28/08/2017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704D63-A981-43C1-8BB7-A7685471C5D0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704D63-A981-43C1-8BB7-A7685471C5D0}" type="slidenum">
              <a:rPr lang="pt-BR" smtClean="0"/>
              <a:t>2</a:t>
            </a:fld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704D63-A981-43C1-8BB7-A7685471C5D0}" type="slidenum">
              <a:rPr lang="pt-BR" smtClean="0"/>
              <a:t>3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ângulo retângu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grpSp>
        <p:nvGrpSpPr>
          <p:cNvPr id="2" name="Gru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a liv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a liv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a liv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ector reto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3D73390-96CE-4A5E-815A-5D67F797E159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D73390-96CE-4A5E-815A-5D67F797E159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D73390-96CE-4A5E-815A-5D67F797E159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D73390-96CE-4A5E-815A-5D67F797E159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D73390-96CE-4A5E-815A-5D67F797E159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Divis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ivis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D73390-96CE-4A5E-815A-5D67F797E159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D73390-96CE-4A5E-815A-5D67F797E159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D73390-96CE-4A5E-815A-5D67F797E159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D73390-96CE-4A5E-815A-5D67F797E159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3D73390-96CE-4A5E-815A-5D67F797E159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3D73390-96CE-4A5E-815A-5D67F797E159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ângulo retângu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ector reto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ivis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ivis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a livre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ângulo retângu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ector reto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3D73390-96CE-4A5E-815A-5D67F797E159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143000"/>
          </a:xfrm>
        </p:spPr>
        <p:txBody>
          <a:bodyPr/>
          <a:lstStyle/>
          <a:p>
            <a:r>
              <a:rPr lang="pt-BR" dirty="0" smtClean="0"/>
              <a:t>ANIMAL:LEÃO</a:t>
            </a:r>
            <a:endParaRPr lang="pt-BR" dirty="0"/>
          </a:p>
        </p:txBody>
      </p:sp>
      <p:pic>
        <p:nvPicPr>
          <p:cNvPr id="1026" name="Picture 2" descr="Imagem relacionad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1643050"/>
            <a:ext cx="1928826" cy="2731082"/>
          </a:xfrm>
          <a:prstGeom prst="rect">
            <a:avLst/>
          </a:prstGeom>
          <a:noFill/>
        </p:spPr>
      </p:pic>
      <p:pic>
        <p:nvPicPr>
          <p:cNvPr id="1028" name="Picture 4" descr="Imagem relacionad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14546" y="1571612"/>
            <a:ext cx="2071702" cy="2786082"/>
          </a:xfrm>
          <a:prstGeom prst="rect">
            <a:avLst/>
          </a:prstGeom>
          <a:noFill/>
        </p:spPr>
      </p:pic>
      <p:pic>
        <p:nvPicPr>
          <p:cNvPr id="1030" name="Picture 6" descr="Imagem relacionada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357686" y="1643050"/>
            <a:ext cx="2143140" cy="2714644"/>
          </a:xfrm>
          <a:prstGeom prst="rect">
            <a:avLst/>
          </a:prstGeom>
          <a:noFill/>
        </p:spPr>
      </p:pic>
      <p:pic>
        <p:nvPicPr>
          <p:cNvPr id="1032" name="Picture 8" descr="Imagem relacionada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572264" y="1142984"/>
            <a:ext cx="2571736" cy="2928958"/>
          </a:xfrm>
          <a:prstGeom prst="rect">
            <a:avLst/>
          </a:prstGeom>
          <a:noFill/>
        </p:spPr>
      </p:pic>
      <p:pic>
        <p:nvPicPr>
          <p:cNvPr id="1034" name="Picture 10" descr="Imagem relacionada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4500570"/>
            <a:ext cx="3810000" cy="2357430"/>
          </a:xfrm>
          <a:prstGeom prst="rect">
            <a:avLst/>
          </a:prstGeom>
          <a:noFill/>
        </p:spPr>
      </p:pic>
      <p:pic>
        <p:nvPicPr>
          <p:cNvPr id="1036" name="Picture 12" descr="Resultado de imagem para LEAO E FILHOTE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572000" y="4429132"/>
            <a:ext cx="3479773" cy="24288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CARACTERISTICAS DO LEÃO</a:t>
            </a:r>
            <a:endParaRPr lang="pt-BR" dirty="0"/>
          </a:p>
        </p:txBody>
      </p:sp>
      <p:pic>
        <p:nvPicPr>
          <p:cNvPr id="19458" name="Picture 2" descr="Imagem relacionad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500174"/>
            <a:ext cx="9144000" cy="53578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so">
  <a:themeElements>
    <a:clrScheme name="Concurso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so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48</TotalTime>
  <Words>6</Words>
  <Application>Microsoft Office PowerPoint</Application>
  <PresentationFormat>Apresentação na tela (4:3)</PresentationFormat>
  <Paragraphs>4</Paragraphs>
  <Slides>3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4" baseType="lpstr">
      <vt:lpstr>Concurso</vt:lpstr>
      <vt:lpstr>Slide 1</vt:lpstr>
      <vt:lpstr>ANIMAL:LEÃO</vt:lpstr>
      <vt:lpstr>CARACTERISTICAS DO LEÃO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Aluno01</cp:lastModifiedBy>
  <cp:revision>8</cp:revision>
  <dcterms:created xsi:type="dcterms:W3CDTF">2017-08-21T17:00:01Z</dcterms:created>
  <dcterms:modified xsi:type="dcterms:W3CDTF">2017-08-28T17:31:04Z</dcterms:modified>
</cp:coreProperties>
</file>