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Bioma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Mata </a:t>
            </a:r>
            <a:r>
              <a:rPr lang="pt-B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atlantica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</p:spPr>
        <p:txBody>
          <a:bodyPr>
            <a:normAutofit/>
          </a:bodyPr>
          <a:lstStyle/>
          <a:p>
            <a:r>
              <a:rPr lang="pt-BR" dirty="0" smtClean="0"/>
              <a:t>Essa é a famosa e linda arara- azul adoro a  arara-azul</a:t>
            </a:r>
            <a:endParaRPr lang="pt-BR" dirty="0"/>
          </a:p>
        </p:txBody>
      </p:sp>
      <p:pic>
        <p:nvPicPr>
          <p:cNvPr id="29698" name="Picture 2" descr="Resultado de imagem para faun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/>
          <a:lstStyle/>
          <a:p>
            <a:r>
              <a:rPr lang="pt-BR" dirty="0" smtClean="0"/>
              <a:t>Esse é um tigre ele tem listra preta e o corpo laranja</a:t>
            </a:r>
            <a:endParaRPr lang="pt-BR" dirty="0"/>
          </a:p>
        </p:txBody>
      </p:sp>
      <p:pic>
        <p:nvPicPr>
          <p:cNvPr id="4608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4034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3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38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40" name="AutoShape 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42" name="AutoShape 10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44" name="AutoShape 1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46" name="AutoShape 1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4048" name="Picture 1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26</Words>
  <Application>Microsoft Office PowerPoint</Application>
  <PresentationFormat>Apresentação na tela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Verve</vt:lpstr>
      <vt:lpstr>Bioma</vt:lpstr>
      <vt:lpstr>Essa é a famosa e linda arara- azul adoro a  arara-azul</vt:lpstr>
      <vt:lpstr>Slide 3</vt:lpstr>
      <vt:lpstr>Esse é um tigre ele tem listra preta e o corpo laranja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8</cp:revision>
  <dcterms:created xsi:type="dcterms:W3CDTF">2017-08-21T11:13:20Z</dcterms:created>
  <dcterms:modified xsi:type="dcterms:W3CDTF">2017-10-16T10:40:29Z</dcterms:modified>
</cp:coreProperties>
</file>