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74D066-70A7-49ED-A209-49023E15EB01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D3EF70-BC0D-4E27-9E8A-95DD9E7C6F75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7854696" cy="2700794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Mata </a:t>
            </a:r>
            <a:r>
              <a:rPr lang="pt-BR" dirty="0" err="1" smtClean="0"/>
              <a:t>Atlantica</a:t>
            </a:r>
            <a:r>
              <a:rPr lang="pt-BR" dirty="0" smtClean="0"/>
              <a:t> é um lugar lindo</a:t>
            </a:r>
            <a:endParaRPr lang="pt-BR" dirty="0"/>
          </a:p>
        </p:txBody>
      </p:sp>
      <p:pic>
        <p:nvPicPr>
          <p:cNvPr id="1026" name="Picture 2" descr="Resultado de imagem para a cultura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00306"/>
            <a:ext cx="6572296" cy="3853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animais da Mata </a:t>
            </a:r>
            <a:r>
              <a:rPr lang="pt-BR" dirty="0" err="1" smtClean="0"/>
              <a:t>Atlantica</a:t>
            </a:r>
            <a:r>
              <a:rPr lang="pt-BR" dirty="0" smtClean="0"/>
              <a:t> são sensacionais</a:t>
            </a:r>
            <a:endParaRPr lang="pt-BR" dirty="0"/>
          </a:p>
        </p:txBody>
      </p:sp>
      <p:pic>
        <p:nvPicPr>
          <p:cNvPr id="3174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6096000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frutos da 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pic>
        <p:nvPicPr>
          <p:cNvPr id="45058" name="Picture 2" descr="Resultado de imagem para os fruto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35743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frutos </a:t>
            </a:r>
            <a:r>
              <a:rPr lang="pt-BR" dirty="0" err="1" smtClean="0"/>
              <a:t>tipicos</a:t>
            </a:r>
            <a:r>
              <a:rPr lang="pt-BR" dirty="0" smtClean="0"/>
              <a:t> da Mata </a:t>
            </a:r>
            <a:r>
              <a:rPr lang="pt-BR" smtClean="0"/>
              <a:t>Atlantica</a:t>
            </a:r>
            <a:endParaRPr lang="pt-BR" dirty="0"/>
          </a:p>
        </p:txBody>
      </p:sp>
      <p:pic>
        <p:nvPicPr>
          <p:cNvPr id="4608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88578"/>
            <a:ext cx="7500990" cy="4983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</TotalTime>
  <Words>27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Módulo</vt:lpstr>
      <vt:lpstr>Mata Atlantica</vt:lpstr>
      <vt:lpstr>A Mata Atlantica é um lugar lindo</vt:lpstr>
      <vt:lpstr>Os animais da Mata Atlantica são sensacionais</vt:lpstr>
      <vt:lpstr>Os frutos da Mata Atlantica</vt:lpstr>
      <vt:lpstr>Os frutos tipicos da Mata Atlantica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Atlantica</dc:title>
  <dc:creator>Aluno01</dc:creator>
  <cp:lastModifiedBy>Aluno01</cp:lastModifiedBy>
  <cp:revision>7</cp:revision>
  <dcterms:created xsi:type="dcterms:W3CDTF">2017-08-21T16:13:31Z</dcterms:created>
  <dcterms:modified xsi:type="dcterms:W3CDTF">2017-08-21T17:19:33Z</dcterms:modified>
</cp:coreProperties>
</file>