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>
        <p:scale>
          <a:sx n="68" d="100"/>
          <a:sy n="68" d="100"/>
        </p:scale>
        <p:origin x="-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9DDB82-3E3B-4818-BBB2-D8670A67D5F1}" type="datetimeFigureOut">
              <a:rPr lang="pt-BR" smtClean="0"/>
              <a:t>21/8/2017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304A9DA-87B1-43EF-8AD9-C4A7A736D0AE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RM </a:t>
            </a:r>
            <a:r>
              <a:rPr lang="pt-BR" dirty="0" smtClean="0">
                <a:latin typeface="Cooper Black" pitchFamily="18" charset="0"/>
              </a:rPr>
              <a:t>02807</a:t>
            </a:r>
            <a:endParaRPr lang="pt-BR" dirty="0">
              <a:latin typeface="Cooper Black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 smtClean="0"/>
              <a:t>21/08/2017</a:t>
            </a:r>
            <a:endParaRPr lang="pt-BR" b="1" dirty="0"/>
          </a:p>
        </p:txBody>
      </p:sp>
    </p:spTree>
  </p:cSld>
  <p:clrMapOvr>
    <a:masterClrMapping/>
  </p:clrMapOvr>
  <p:transition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3108" y="35716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parte da medicina que visa à preservação da saúde e ao estabelecimento das normas e preceitos para prevenir as doenças</a:t>
            </a:r>
          </a:p>
        </p:txBody>
      </p:sp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834" y="142828"/>
            <a:ext cx="8694322" cy="6715172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042494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100"/>
            <a:ext cx="8715404" cy="6758900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Resultado de imagem para higie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Imagem relacionad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36" y="-267893"/>
            <a:ext cx="9715568" cy="6911603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23</Words>
  <Application>Microsoft Office PowerPoint</Application>
  <PresentationFormat>Apresentação na tela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Ápice</vt:lpstr>
      <vt:lpstr>RM 02807</vt:lpstr>
      <vt:lpstr>Slide 2</vt:lpstr>
      <vt:lpstr>Slide 3</vt:lpstr>
      <vt:lpstr>Slide 4</vt:lpstr>
      <vt:lpstr>Slide 5</vt:lpstr>
      <vt:lpstr>Slide 6</vt:lpstr>
      <vt:lpstr>Slide 7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RM 02807</dc:title>
  <dc:creator>Aluno02</dc:creator>
  <cp:lastModifiedBy>Aluno02</cp:lastModifiedBy>
  <cp:revision>5</cp:revision>
  <dcterms:created xsi:type="dcterms:W3CDTF">2017-08-21T11:13:46Z</dcterms:created>
  <dcterms:modified xsi:type="dcterms:W3CDTF">2017-08-21T11:58:50Z</dcterms:modified>
</cp:coreProperties>
</file>