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2" autoAdjust="0"/>
    <p:restoredTop sz="94624" autoAdjust="0"/>
  </p:normalViewPr>
  <p:slideViewPr>
    <p:cSldViewPr>
      <p:cViewPr>
        <p:scale>
          <a:sx n="62" d="100"/>
          <a:sy n="62" d="100"/>
        </p:scale>
        <p:origin x="-78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56F2E-AFE9-4842-9420-CA590B820DEB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D2A55-D9AA-4F96-9044-F4A700CC1E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10</cp:revision>
  <dcterms:created xsi:type="dcterms:W3CDTF">2017-08-21T18:02:21Z</dcterms:created>
  <dcterms:modified xsi:type="dcterms:W3CDTF">2017-09-15T12:52:30Z</dcterms:modified>
</cp:coreProperties>
</file>