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9"/>
  </p:notesMasterIdLst>
  <p:sldIdLst>
    <p:sldId id="258" r:id="rId2"/>
    <p:sldId id="257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22" autoAdjust="0"/>
    <p:restoredTop sz="94624" autoAdjust="0"/>
  </p:normalViewPr>
  <p:slideViewPr>
    <p:cSldViewPr>
      <p:cViewPr>
        <p:scale>
          <a:sx n="62" d="100"/>
          <a:sy n="62" d="100"/>
        </p:scale>
        <p:origin x="-732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56F2E-AFE9-4842-9420-CA590B820DEB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D2A55-D9AA-4F96-9044-F4A700CC1E9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pt.wikipedia.org/wiki/Pampa" TargetMode="External"/><Relationship Id="rId13" Type="http://schemas.openxmlformats.org/officeDocument/2006/relationships/hyperlink" Target="https://pt.wikipedia.org/wiki/Santa_F%C3%A9_(prov%C3%ADncia)" TargetMode="External"/><Relationship Id="rId3" Type="http://schemas.openxmlformats.org/officeDocument/2006/relationships/hyperlink" Target="https://pt.wikipedia.org/wiki/Coxilha_(relevo)" TargetMode="External"/><Relationship Id="rId7" Type="http://schemas.openxmlformats.org/officeDocument/2006/relationships/hyperlink" Target="https://pt.wikipedia.org/wiki/Rio_Grande_do_Sul" TargetMode="External"/><Relationship Id="rId12" Type="http://schemas.openxmlformats.org/officeDocument/2006/relationships/hyperlink" Target="https://pt.wikipedia.org/wiki/La_Pampa_(prov%C3%ADncia)" TargetMode="External"/><Relationship Id="rId2" Type="http://schemas.openxmlformats.org/officeDocument/2006/relationships/image" Target="../media/image6.png"/><Relationship Id="rId16" Type="http://schemas.openxmlformats.org/officeDocument/2006/relationships/hyperlink" Target="https://pt.wikipedia.org/wiki/Corrientes_(prov%C3%ADncia)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pt.wikipedia.org/wiki/Brasil" TargetMode="External"/><Relationship Id="rId11" Type="http://schemas.openxmlformats.org/officeDocument/2006/relationships/hyperlink" Target="https://pt.wikipedia.org/wiki/Prov%C3%ADncia_de_Buenos_Aires" TargetMode="External"/><Relationship Id="rId5" Type="http://schemas.openxmlformats.org/officeDocument/2006/relationships/hyperlink" Target="https://pt.wikipedia.org/wiki/Am%C3%A9rica_do_Sul" TargetMode="External"/><Relationship Id="rId15" Type="http://schemas.openxmlformats.org/officeDocument/2006/relationships/hyperlink" Target="https://pt.wikipedia.org/wiki/Entre_R%C3%ADos_(Argentina)" TargetMode="External"/><Relationship Id="rId10" Type="http://schemas.openxmlformats.org/officeDocument/2006/relationships/hyperlink" Target="https://pt.wikipedia.org/wiki/Argentina" TargetMode="External"/><Relationship Id="rId4" Type="http://schemas.openxmlformats.org/officeDocument/2006/relationships/hyperlink" Target="https://pt.wikipedia.org/wiki/Campo_(bioma)" TargetMode="External"/><Relationship Id="rId9" Type="http://schemas.openxmlformats.org/officeDocument/2006/relationships/hyperlink" Target="https://pt.wikipedia.org/wiki/Uruguai" TargetMode="External"/><Relationship Id="rId14" Type="http://schemas.openxmlformats.org/officeDocument/2006/relationships/hyperlink" Target="https://pt.wikipedia.org/wiki/C%C3%B3rdova_(prov%C3%ADncia_da_Argentina)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Bioma </a:t>
            </a:r>
            <a:r>
              <a:rPr lang="pt-BR" dirty="0" smtClean="0"/>
              <a:t>P</a:t>
            </a:r>
            <a:r>
              <a:rPr lang="pt-BR" dirty="0" smtClean="0"/>
              <a:t>ampa</a:t>
            </a:r>
            <a:endParaRPr lang="pt-BR" dirty="0"/>
          </a:p>
        </p:txBody>
      </p:sp>
      <p:pic>
        <p:nvPicPr>
          <p:cNvPr id="1026" name="Picture 2" descr="Resultado de imagem para bioma pamp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71670" y="1643050"/>
            <a:ext cx="5085351" cy="492922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Flora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smtClean="0"/>
              <a:t>Fauna</a:t>
            </a:r>
            <a:endParaRPr lang="pt-BR" dirty="0"/>
          </a:p>
        </p:txBody>
      </p:sp>
      <p:pic>
        <p:nvPicPr>
          <p:cNvPr id="2050" name="Picture 2" descr="Resultado de imagem para bioma pam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285992"/>
            <a:ext cx="4352998" cy="3268160"/>
          </a:xfrm>
          <a:prstGeom prst="rect">
            <a:avLst/>
          </a:prstGeom>
          <a:noFill/>
        </p:spPr>
      </p:pic>
      <p:pic>
        <p:nvPicPr>
          <p:cNvPr id="2054" name="Picture 6" descr="Resultado de imagem para bioma pamp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7" y="3000372"/>
            <a:ext cx="3425445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Resultado de imagem para bioma pam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87" y="0"/>
            <a:ext cx="9167888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9190" y="0"/>
            <a:ext cx="3931920" cy="762000"/>
          </a:xfrm>
        </p:spPr>
        <p:txBody>
          <a:bodyPr/>
          <a:lstStyle/>
          <a:p>
            <a:r>
              <a:rPr lang="pt-BR" dirty="0" smtClean="0"/>
              <a:t>O pampa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5178960"/>
          </a:xfrm>
        </p:spPr>
        <p:txBody>
          <a:bodyPr>
            <a:normAutofit/>
          </a:bodyPr>
          <a:lstStyle/>
          <a:p>
            <a:endParaRPr lang="pt-BR" u="sng" dirty="0" smtClean="0"/>
          </a:p>
          <a:p>
            <a:endParaRPr lang="pt-BR" dirty="0"/>
          </a:p>
        </p:txBody>
      </p:sp>
      <p:pic>
        <p:nvPicPr>
          <p:cNvPr id="21508" name="Picture 4" descr="Extensão dos pampas na América do Sul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4675942" cy="5143536"/>
          </a:xfrm>
          <a:prstGeom prst="rect">
            <a:avLst/>
          </a:prstGeom>
          <a:noFill/>
        </p:spPr>
      </p:pic>
      <p:sp>
        <p:nvSpPr>
          <p:cNvPr id="8" name="Retângulo 7"/>
          <p:cNvSpPr/>
          <p:nvPr/>
        </p:nvSpPr>
        <p:spPr>
          <a:xfrm>
            <a:off x="4929190" y="1071546"/>
            <a:ext cx="42148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Os </a:t>
            </a:r>
            <a:r>
              <a:rPr lang="pt-BR" b="1" dirty="0" smtClean="0"/>
              <a:t>pampas</a:t>
            </a:r>
            <a:r>
              <a:rPr lang="pt-BR" dirty="0" smtClean="0"/>
              <a:t> constituem uma região natural e pastoril de planícies com </a:t>
            </a:r>
            <a:r>
              <a:rPr lang="pt-BR" dirty="0" smtClean="0">
                <a:hlinkClick r:id="rId3" tooltip="Coxilha (relevo)"/>
              </a:rPr>
              <a:t>coxilhas</a:t>
            </a:r>
            <a:r>
              <a:rPr lang="pt-BR" dirty="0" smtClean="0"/>
              <a:t> cobertas por </a:t>
            </a:r>
            <a:r>
              <a:rPr lang="pt-BR" dirty="0" smtClean="0">
                <a:hlinkClick r:id="rId4" tooltip="Campo (bioma)"/>
              </a:rPr>
              <a:t>campos</a:t>
            </a:r>
            <a:r>
              <a:rPr lang="pt-BR" dirty="0" smtClean="0"/>
              <a:t> localizada no sul da </a:t>
            </a:r>
            <a:r>
              <a:rPr lang="pt-BR" dirty="0" smtClean="0">
                <a:hlinkClick r:id="rId5" tooltip="América do Sul"/>
              </a:rPr>
              <a:t>América do Sul</a:t>
            </a:r>
            <a:r>
              <a:rPr lang="pt-BR" dirty="0" smtClean="0"/>
              <a:t>. Abrange a metade meridional do estado </a:t>
            </a:r>
            <a:r>
              <a:rPr lang="pt-BR" dirty="0" smtClean="0">
                <a:hlinkClick r:id="rId6" tooltip="Brasil"/>
              </a:rPr>
              <a:t>brasileiro</a:t>
            </a:r>
            <a:r>
              <a:rPr lang="pt-BR" dirty="0" smtClean="0"/>
              <a:t> do </a:t>
            </a:r>
            <a:r>
              <a:rPr lang="pt-BR" dirty="0" smtClean="0">
                <a:hlinkClick r:id="rId7" tooltip="Rio Grande do Sul"/>
              </a:rPr>
              <a:t>Rio Grande do Sul</a:t>
            </a:r>
            <a:r>
              <a:rPr lang="pt-BR" dirty="0" smtClean="0"/>
              <a:t> (ocupando cerca de 63% do território do estado),</a:t>
            </a:r>
            <a:r>
              <a:rPr lang="pt-BR" baseline="30000" dirty="0" smtClean="0">
                <a:hlinkClick r:id="rId8"/>
              </a:rPr>
              <a:t>[1]</a:t>
            </a:r>
            <a:r>
              <a:rPr lang="pt-BR" dirty="0" smtClean="0"/>
              <a:t> o </a:t>
            </a:r>
            <a:r>
              <a:rPr lang="pt-BR" dirty="0" smtClean="0">
                <a:hlinkClick r:id="rId9" tooltip="Uruguai"/>
              </a:rPr>
              <a:t>Uruguai</a:t>
            </a:r>
            <a:r>
              <a:rPr lang="pt-BR" dirty="0" smtClean="0"/>
              <a:t> e as províncias </a:t>
            </a:r>
            <a:r>
              <a:rPr lang="pt-BR" dirty="0" err="1" smtClean="0">
                <a:hlinkClick r:id="rId10" tooltip="Argentina"/>
              </a:rPr>
              <a:t>argentinas</a:t>
            </a:r>
            <a:r>
              <a:rPr lang="pt-BR" dirty="0" err="1" smtClean="0"/>
              <a:t>de</a:t>
            </a:r>
            <a:r>
              <a:rPr lang="pt-BR" dirty="0" smtClean="0"/>
              <a:t> </a:t>
            </a:r>
            <a:r>
              <a:rPr lang="pt-BR" dirty="0" smtClean="0">
                <a:hlinkClick r:id="rId11" tooltip="Província de Buenos Aires"/>
              </a:rPr>
              <a:t>Buenos Aires</a:t>
            </a:r>
            <a:r>
              <a:rPr lang="pt-BR" dirty="0" smtClean="0"/>
              <a:t>, </a:t>
            </a:r>
            <a:r>
              <a:rPr lang="pt-BR" dirty="0" smtClean="0">
                <a:hlinkClick r:id="rId12" tooltip="La Pampa (província)"/>
              </a:rPr>
              <a:t>La Pampa</a:t>
            </a:r>
            <a:r>
              <a:rPr lang="pt-BR" dirty="0" smtClean="0"/>
              <a:t>, </a:t>
            </a:r>
            <a:r>
              <a:rPr lang="pt-BR" dirty="0" smtClean="0">
                <a:hlinkClick r:id="rId13" tooltip="Santa Fé (província)"/>
              </a:rPr>
              <a:t>Santa Fé</a:t>
            </a:r>
            <a:r>
              <a:rPr lang="pt-BR" dirty="0" smtClean="0"/>
              <a:t>, </a:t>
            </a:r>
            <a:r>
              <a:rPr lang="pt-BR" dirty="0" smtClean="0">
                <a:hlinkClick r:id="rId14" tooltip="Córdova (província da Argentina)"/>
              </a:rPr>
              <a:t>Córdoba</a:t>
            </a:r>
            <a:r>
              <a:rPr lang="pt-BR" dirty="0" smtClean="0"/>
              <a:t>, </a:t>
            </a:r>
            <a:r>
              <a:rPr lang="pt-BR" dirty="0" smtClean="0">
                <a:hlinkClick r:id="rId15" tooltip="Entre Ríos (Argentina)"/>
              </a:rPr>
              <a:t>Entre </a:t>
            </a:r>
            <a:r>
              <a:rPr lang="pt-BR" dirty="0" err="1" smtClean="0">
                <a:hlinkClick r:id="rId15" tooltip="Entre Ríos (Argentina)"/>
              </a:rPr>
              <a:t>Ríos</a:t>
            </a:r>
            <a:r>
              <a:rPr lang="pt-BR" dirty="0" smtClean="0"/>
              <a:t> e </a:t>
            </a:r>
            <a:r>
              <a:rPr lang="pt-BR" dirty="0" err="1" smtClean="0">
                <a:hlinkClick r:id="rId16" tooltip="Corrientes (província)"/>
              </a:rPr>
              <a:t>Corrientes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Resultado de imagem para bioma pamp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7564993" cy="5673745"/>
          </a:xfrm>
          <a:prstGeom prst="roundRect">
            <a:avLst>
              <a:gd name="adj" fmla="val 2633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desmatamento do Pampa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dirty="0" smtClean="0"/>
              <a:t>O Pampa é o bioma mais devastado do Brasil</a:t>
            </a:r>
            <a:endParaRPr lang="pt-BR" dirty="0"/>
          </a:p>
        </p:txBody>
      </p:sp>
      <p:pic>
        <p:nvPicPr>
          <p:cNvPr id="5" name="Picture 2" descr="Resultado de imagem para bioma pamp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14290"/>
            <a:ext cx="6286544" cy="46434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Fim</a:t>
            </a:r>
            <a:endParaRPr lang="pt-BR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127</TotalTime>
  <Words>21</Words>
  <Application>Microsoft Office PowerPoint</Application>
  <PresentationFormat>Apresentação na tela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Fundição</vt:lpstr>
      <vt:lpstr>Bioma Pampa</vt:lpstr>
      <vt:lpstr>Slide 2</vt:lpstr>
      <vt:lpstr>Slide 3</vt:lpstr>
      <vt:lpstr>O pampa</vt:lpstr>
      <vt:lpstr>Slide 5</vt:lpstr>
      <vt:lpstr>O desmatamento do Pampa</vt:lpstr>
      <vt:lpstr>Fim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Aluno13_2</cp:lastModifiedBy>
  <cp:revision>18</cp:revision>
  <dcterms:created xsi:type="dcterms:W3CDTF">2017-08-21T18:02:21Z</dcterms:created>
  <dcterms:modified xsi:type="dcterms:W3CDTF">2017-10-16T12:00:13Z</dcterms:modified>
</cp:coreProperties>
</file>