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7297" autoAdjust="0"/>
  </p:normalViewPr>
  <p:slideViewPr>
    <p:cSldViewPr>
      <p:cViewPr varScale="1">
        <p:scale>
          <a:sx n="71" d="100"/>
          <a:sy n="71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10</cp:revision>
  <dcterms:created xsi:type="dcterms:W3CDTF">2017-08-21T17:00:01Z</dcterms:created>
  <dcterms:modified xsi:type="dcterms:W3CDTF">2017-09-15T11:37:19Z</dcterms:modified>
</cp:coreProperties>
</file>