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500197"/>
          </a:xfrm>
        </p:spPr>
        <p:txBody>
          <a:bodyPr/>
          <a:lstStyle/>
          <a:p>
            <a:r>
              <a:rPr lang="pt-BR" dirty="0" smtClean="0"/>
              <a:t>Pampa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tx1"/>
                </a:solidFill>
              </a:rPr>
              <a:t>Fellipe</a:t>
            </a:r>
            <a:r>
              <a:rPr lang="pt-BR" dirty="0" smtClean="0">
                <a:solidFill>
                  <a:schemeClr val="tx1"/>
                </a:solidFill>
              </a:rPr>
              <a:t> Ian Almeida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04934"/>
          </a:xfrm>
        </p:spPr>
        <p:txBody>
          <a:bodyPr>
            <a:noAutofit/>
          </a:bodyPr>
          <a:lstStyle/>
          <a:p>
            <a:r>
              <a:rPr lang="pt-BR" sz="3200" dirty="0" smtClean="0"/>
              <a:t> </a:t>
            </a:r>
            <a:r>
              <a:rPr lang="pt-BR" sz="2800" dirty="0" smtClean="0"/>
              <a:t>O pampa ocupa três </a:t>
            </a:r>
            <a:r>
              <a:rPr lang="pt-BR" sz="2800" dirty="0" err="1" smtClean="0"/>
              <a:t>paises</a:t>
            </a:r>
            <a:r>
              <a:rPr lang="pt-BR" sz="2800" dirty="0" smtClean="0"/>
              <a:t>  o Brasil,  Uruguai  e a </a:t>
            </a:r>
            <a:r>
              <a:rPr lang="pt-BR" sz="2800" dirty="0" smtClean="0"/>
              <a:t>Argentina.</a:t>
            </a:r>
            <a:endParaRPr lang="pt-BR" sz="2800" dirty="0"/>
          </a:p>
        </p:txBody>
      </p:sp>
      <p:pic>
        <p:nvPicPr>
          <p:cNvPr id="1026" name="Picture 2" descr="Extensão dos pampas na América do Sul.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909" b="15909"/>
          <a:stretch>
            <a:fillRect/>
          </a:stretch>
        </p:blipFill>
        <p:spPr bwMode="auto">
          <a:xfrm>
            <a:off x="1792288" y="214290"/>
            <a:ext cx="5486400" cy="4513285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600201"/>
            <a:ext cx="8043890" cy="140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600" dirty="0" smtClean="0"/>
              <a:t>O Pampa no Brasil ocupa apenas o Rio Grande do Sul que é o equivalente a 2,07% do Brasil.</a:t>
            </a:r>
          </a:p>
          <a:p>
            <a:pPr>
              <a:buNone/>
            </a:pPr>
            <a:r>
              <a:rPr lang="pt-BR" sz="1600" dirty="0" smtClean="0"/>
              <a:t>        </a:t>
            </a:r>
            <a:r>
              <a:rPr lang="pt-BR" sz="1600" dirty="0" smtClean="0"/>
              <a:t>O Pampa é uma região de clima temperado, com temperaturas médias de 18°C, formada por coxilhas onde se situam os campos de produção pecuária e as várzeas que se caracterizam por áreas baixas e úmidas.</a:t>
            </a: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Pampa no Brasil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Fauna e a Flora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214414" y="1643050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A </a:t>
            </a:r>
            <a:r>
              <a:rPr lang="pt-BR" sz="2400" b="1" dirty="0" smtClean="0"/>
              <a:t>fauna</a:t>
            </a:r>
            <a:r>
              <a:rPr lang="pt-BR" sz="2400" dirty="0" smtClean="0"/>
              <a:t> do bioma Pampa é muito rica e diversa, caracterizada por uma grande variedade de aves, mamíferos, artrópodes, répteis e anfíbios.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285852" y="3000372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Exemplos: </a:t>
            </a:r>
            <a:r>
              <a:rPr lang="pt-BR" sz="2000" dirty="0" smtClean="0"/>
              <a:t>onça-pintada, jaguatirica, </a:t>
            </a:r>
            <a:r>
              <a:rPr lang="pt-BR" sz="2000" dirty="0" smtClean="0"/>
              <a:t>mono-carvoeiro, macaco-prego, guariba, </a:t>
            </a:r>
            <a:r>
              <a:rPr lang="pt-BR" sz="2000" dirty="0" smtClean="0"/>
              <a:t>mico-leão-dourado.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642910" y="4000504"/>
            <a:ext cx="7000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pesquisas indicam que a </a:t>
            </a:r>
            <a:r>
              <a:rPr lang="pt-BR" sz="2400" b="1" dirty="0" smtClean="0"/>
              <a:t>flora</a:t>
            </a:r>
            <a:r>
              <a:rPr lang="pt-BR" sz="2400" dirty="0" smtClean="0"/>
              <a:t> do Pampa apresenta aproximadamente 3000 espécies de plantas, algumas delas: louro-pardo, cedro, </a:t>
            </a:r>
            <a:r>
              <a:rPr lang="pt-BR" sz="2400" dirty="0" smtClean="0"/>
              <a:t> </a:t>
            </a:r>
            <a:r>
              <a:rPr lang="pt-BR" sz="2400" dirty="0" smtClean="0"/>
              <a:t>canjerana, </a:t>
            </a:r>
            <a:r>
              <a:rPr lang="pt-BR" sz="2400" dirty="0" err="1" smtClean="0"/>
              <a:t>guajuvira</a:t>
            </a:r>
            <a:r>
              <a:rPr lang="pt-BR" sz="2400" dirty="0" smtClean="0"/>
              <a:t>, guatambu, </a:t>
            </a:r>
            <a:r>
              <a:rPr lang="pt-BR" sz="2400" dirty="0" smtClean="0"/>
              <a:t> </a:t>
            </a:r>
            <a:r>
              <a:rPr lang="pt-BR" sz="2400" dirty="0" smtClean="0"/>
              <a:t>grama-tapete, </a:t>
            </a:r>
            <a:r>
              <a:rPr lang="pt-BR" sz="2400" dirty="0" err="1" smtClean="0"/>
              <a:t>flechilhas</a:t>
            </a:r>
            <a:r>
              <a:rPr lang="pt-BR" sz="2400" dirty="0" smtClean="0"/>
              <a:t>, </a:t>
            </a:r>
            <a:r>
              <a:rPr lang="pt-BR" sz="2400" dirty="0" err="1" smtClean="0"/>
              <a:t>canafístula</a:t>
            </a:r>
            <a:r>
              <a:rPr lang="pt-BR" sz="2400" dirty="0" smtClean="0"/>
              <a:t>, </a:t>
            </a:r>
            <a:r>
              <a:rPr lang="pt-BR" sz="2400" dirty="0" err="1" smtClean="0"/>
              <a:t>brabas-de-bode</a:t>
            </a:r>
            <a:r>
              <a:rPr lang="pt-BR" sz="2400" dirty="0" smtClean="0"/>
              <a:t>, </a:t>
            </a:r>
            <a:r>
              <a:rPr lang="pt-BR" sz="2400" dirty="0" err="1" smtClean="0"/>
              <a:t>pau-de-leite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165</Words>
  <Application>Microsoft Office PowerPoint</Application>
  <PresentationFormat>Apresentação na tela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Concurso</vt:lpstr>
      <vt:lpstr>Pampa</vt:lpstr>
      <vt:lpstr>Slide 2</vt:lpstr>
      <vt:lpstr>O Pampa no Brasil </vt:lpstr>
      <vt:lpstr>A Fauna e a Flora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Aluno10</cp:lastModifiedBy>
  <cp:revision>17</cp:revision>
  <dcterms:created xsi:type="dcterms:W3CDTF">2017-08-21T18:02:21Z</dcterms:created>
  <dcterms:modified xsi:type="dcterms:W3CDTF">2017-10-16T11:59:04Z</dcterms:modified>
</cp:coreProperties>
</file>