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Rafael da Silva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21/08/2017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286000" y="4029165"/>
            <a:ext cx="30718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Higiene</a:t>
            </a:r>
            <a:r>
              <a:rPr lang="pt-BR" dirty="0" smtClean="0"/>
              <a:t> é o conjunto de conhecimentos e técnicas que visam a promover a saúde e evitar as doenças. Entre as doenças que a </a:t>
            </a:r>
            <a:r>
              <a:rPr lang="pt-BR" b="1" dirty="0" smtClean="0"/>
              <a:t>higiene</a:t>
            </a:r>
            <a:r>
              <a:rPr lang="pt-BR" dirty="0" smtClean="0"/>
              <a:t> procura evitar, estão as ...</a:t>
            </a:r>
            <a:endParaRPr lang="pt-BR" dirty="0"/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85860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5943473" cy="451631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Aluno01\AppData\Local\Microsoft\Windows\Temporary Internet Files\Content.IE5\92GCUCBX\primeira-campanha-de-higiene-pessoal[1]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466850"/>
            <a:ext cx="4762500" cy="39243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Aluno01\AppData\Local\Microsoft\Windows\Temporary Internet Files\Content.IE5\ID3Y77N5\baby-875085_960_7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786050" y="1571612"/>
            <a:ext cx="4357718" cy="475519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8592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3014" y="1929979"/>
            <a:ext cx="3934936" cy="32135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3116"/>
            <a:ext cx="4071966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71678"/>
            <a:ext cx="2714644" cy="31512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sultado de imagem para higie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3274" y="2764662"/>
            <a:ext cx="2886048" cy="2164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5</Words>
  <Application>Microsoft Office PowerPoint</Application>
  <PresentationFormat>Apresentação na tela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Rafael da Silva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Aluno01</cp:lastModifiedBy>
  <cp:revision>3</cp:revision>
  <dcterms:created xsi:type="dcterms:W3CDTF">2017-08-21T11:13:20Z</dcterms:created>
  <dcterms:modified xsi:type="dcterms:W3CDTF">2017-08-21T11:40:39Z</dcterms:modified>
</cp:coreProperties>
</file>