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F9EB4-6206-41EF-9AE1-F0E3BA8E6800}" type="datetimeFigureOut">
              <a:rPr lang="pt-BR" smtClean="0"/>
              <a:t>16/10/2017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430A5-696D-4E49-A0DE-0E2F396373B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A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430A5-696D-4E49-A0DE-0E2F396373B1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Feira Cultural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Nome:Maria Clara</a:t>
            </a:r>
          </a:p>
          <a:p>
            <a:r>
              <a:rPr lang="pt-BR" dirty="0" smtClean="0"/>
              <a:t>Nº 16</a:t>
            </a:r>
          </a:p>
          <a:p>
            <a:r>
              <a:rPr lang="pt-BR" dirty="0" err="1" smtClean="0"/>
              <a:t>Prof</a:t>
            </a:r>
            <a:r>
              <a:rPr lang="pt-BR" dirty="0" smtClean="0"/>
              <a:t>:Adriana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</a:t>
            </a:r>
            <a:r>
              <a:rPr lang="pt-BR" dirty="0" smtClean="0"/>
              <a:t>ampa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O clima do pampa é subtropical com as quatros estações do ano bem definidas em sua vegetação e marcada pela presença de gramíneas, plantas rasteiras, arbustos e árvores de pequeno porte.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Fauna do Pampa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fauna do bioma Pampa é muito rica e diversa, caracterizada por uma grande variedade de aves,mamíferos,artrópodes,répteis e anfíbios.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Desmatamento do Pampa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atividades econômicas desenvolvidas na região do pampa,ou seja,a agricultura e pecuária,marcadas pela expansão das   pastagens e dos campos de cultivos , são os principais responsáveis pelo desmatamento e degradação desse bioma.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Desmatamento do Pampa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resultado é o desaparecimento de espécies nativas,aumento do processo de  </a:t>
            </a:r>
            <a:r>
              <a:rPr lang="pt-BR" dirty="0" err="1" smtClean="0"/>
              <a:t>arenização</a:t>
            </a:r>
            <a:r>
              <a:rPr lang="pt-BR" dirty="0" smtClean="0"/>
              <a:t> do solo, bem como a invasão de espécies que levam ao desequilíbrio </a:t>
            </a:r>
            <a:r>
              <a:rPr lang="pt-BR" smtClean="0"/>
              <a:t>do ecossistema.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136</Words>
  <Application>Microsoft Office PowerPoint</Application>
  <PresentationFormat>Apresentação na tela (4:3)</PresentationFormat>
  <Paragraphs>14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Feira Cultural</vt:lpstr>
      <vt:lpstr>Pampa</vt:lpstr>
      <vt:lpstr> Fauna do Pampa</vt:lpstr>
      <vt:lpstr>Desmatamento do Pampa</vt:lpstr>
      <vt:lpstr>Desmatamento do Pampa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Aluno16</cp:lastModifiedBy>
  <cp:revision>20</cp:revision>
  <dcterms:created xsi:type="dcterms:W3CDTF">2017-08-21T18:02:21Z</dcterms:created>
  <dcterms:modified xsi:type="dcterms:W3CDTF">2017-10-16T12:01:00Z</dcterms:modified>
</cp:coreProperties>
</file>