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Feira cultural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Nome:Isadora</a:t>
            </a:r>
          </a:p>
          <a:p>
            <a:r>
              <a:rPr lang="pt-BR" dirty="0" smtClean="0"/>
              <a:t>N°:11</a:t>
            </a:r>
          </a:p>
          <a:p>
            <a:r>
              <a:rPr lang="pt-BR" dirty="0" smtClean="0"/>
              <a:t>Prof°:Adriana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Pampa características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característica principal do </a:t>
            </a:r>
            <a:r>
              <a:rPr lang="pt-BR" dirty="0" smtClean="0"/>
              <a:t>B</a:t>
            </a:r>
            <a:r>
              <a:rPr lang="pt-BR" dirty="0" smtClean="0"/>
              <a:t>ioma Pampa é a sua vegetação, que apresenta uma composição herbácea, ou seja, formada basicamente por gramíneas e a espécies vegetais de pequeno porte, não ultrapassando os 50 cm de altura. Esse tipo de paisagem apresenta dois tipos bem definidos :os chamados campos limpos e os campos sujos.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Pampa clima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clima do Bioma Pampa é bem ameno,com temperaturas médias anuais que não costumam ultrapassar os 20°C. As estações do ano são muito bem definidas e as chuvas bem distribuídas ao longo da sucessão dos meses.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Pampa Flora e Fauna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fauna e a flora do pampa são bastante diversificadas, em face do caráter antigo dessa formação florestal. Há uma grande quantidade de espécies, algumas delas ainda não catalogadas.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Pampa desmatamento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 atividades econômicas desenvolvidas na região do Pampa, ou seja, a agricultura e pecuária, marcadas pela expansão das pastagens e dos campos de cultivo, são os principais responsáveis pelo desmatamento e degradação desse bioma.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Pampa Vegetação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Nos campos ou pampas, por causa do fogo e pastoreio, não há </a:t>
            </a:r>
            <a:r>
              <a:rPr lang="pt-BR" smtClean="0"/>
              <a:t>vegetação arbustiva.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207</Words>
  <Application>Microsoft Office PowerPoint</Application>
  <PresentationFormat>Apresentação na tela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Feira cultural</vt:lpstr>
      <vt:lpstr>Pampa características</vt:lpstr>
      <vt:lpstr>Pampa clima</vt:lpstr>
      <vt:lpstr>Pampa Flora e Fauna</vt:lpstr>
      <vt:lpstr>Pampa desmatamento</vt:lpstr>
      <vt:lpstr>Pampa Vegetação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Aluno08</cp:lastModifiedBy>
  <cp:revision>17</cp:revision>
  <dcterms:created xsi:type="dcterms:W3CDTF">2017-08-21T18:02:21Z</dcterms:created>
  <dcterms:modified xsi:type="dcterms:W3CDTF">2017-10-16T12:00:42Z</dcterms:modified>
</cp:coreProperties>
</file>