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2A53E-34CF-4AB4-99A0-DCDCB07745D6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04D63-A981-43C1-8BB7-A7685471C5D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Aluno14</cp:lastModifiedBy>
  <cp:revision>9</cp:revision>
  <dcterms:created xsi:type="dcterms:W3CDTF">2017-08-21T17:00:01Z</dcterms:created>
  <dcterms:modified xsi:type="dcterms:W3CDTF">2017-09-15T11:41:42Z</dcterms:modified>
</cp:coreProperties>
</file>