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10D23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5" d="100"/>
          <a:sy n="55" d="100"/>
        </p:scale>
        <p:origin x="-93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29/10/2017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29/10/2017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29/10/2017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29/10/2017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29/10/2017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29/10/2017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F675D-F5F4-44C0-B3BB-A6AAAC8A331A}" type="datetimeFigureOut">
              <a:rPr lang="pt-BR" smtClean="0"/>
              <a:pPr/>
              <a:t>29/10/2017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6000" dirty="0" smtClean="0">
                <a:solidFill>
                  <a:srgbClr val="10D23E"/>
                </a:solidFill>
                <a:latin typeface="Bookman Old Style" pitchFamily="18" charset="0"/>
              </a:rPr>
              <a:t>Bioma Pampa</a:t>
            </a:r>
            <a:endParaRPr lang="pt-BR" sz="6000" dirty="0">
              <a:solidFill>
                <a:srgbClr val="10D23E"/>
              </a:solidFill>
              <a:latin typeface="Bookman Old Style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85852" y="4071942"/>
            <a:ext cx="6400800" cy="1752600"/>
          </a:xfr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Um pouco sobre as </a:t>
            </a:r>
            <a:r>
              <a:rPr lang="pt-B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caracteristicas</a:t>
            </a:r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do bioma Pampa.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Tm="3000">
    <p:pull dir="r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                   </a:t>
            </a:r>
            <a:r>
              <a:rPr lang="pt-BR" sz="5400" i="1" dirty="0" smtClean="0">
                <a:solidFill>
                  <a:srgbClr val="00CC00"/>
                </a:solidFill>
                <a:latin typeface="Bell MT" pitchFamily="18" charset="0"/>
              </a:rPr>
              <a:t>Flora </a:t>
            </a:r>
            <a:r>
              <a:rPr lang="pt-BR" sz="5400" i="1" dirty="0" smtClean="0">
                <a:solidFill>
                  <a:srgbClr val="00CC00"/>
                </a:solidFill>
                <a:latin typeface="Bell MT" pitchFamily="18" charset="0"/>
              </a:rPr>
              <a:t>e </a:t>
            </a:r>
            <a:r>
              <a:rPr lang="pt-BR" sz="5400" i="1" dirty="0" smtClean="0">
                <a:solidFill>
                  <a:srgbClr val="00CC00"/>
                </a:solidFill>
                <a:latin typeface="Bell MT" pitchFamily="18" charset="0"/>
              </a:rPr>
              <a:t>Fauna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pt-BR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t-BR" sz="22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</a:t>
            </a:r>
            <a:r>
              <a:rPr lang="pt-BR" sz="22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 Pampa a vegetação predominante                       </a:t>
            </a:r>
            <a:br>
              <a:rPr lang="pt-BR" sz="22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t-BR" sz="22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é de campos.</a:t>
            </a:r>
            <a:endParaRPr lang="pt-BR" sz="22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362" name="AutoShape 2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364" name="AutoShape 4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366" name="AutoShape 6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6" name="AutoShape 2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Resultado de imagem para pam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Resultado de imagem para pam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Resultado de imagem para pamp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4" name="AutoShape 10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6" name="AutoShape 12" descr="Resultado de image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8" name="AutoShape 14" descr="Resultado de imagem para floresta pradari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40" name="Picture 16" descr="Resultado de imagem para pampa image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000372"/>
            <a:ext cx="4143404" cy="3357586"/>
          </a:xfrm>
          <a:prstGeom prst="rect">
            <a:avLst/>
          </a:prstGeom>
          <a:noFill/>
        </p:spPr>
      </p:pic>
    </p:spTree>
  </p:cSld>
  <p:clrMapOvr>
    <a:masterClrMapping/>
  </p:clrMapOvr>
  <p:transition advTm="5000">
    <p:wheel spokes="1"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15</Words>
  <Application>Microsoft Office PowerPoint</Application>
  <PresentationFormat>Apresentação na tela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Bioma Pampa</vt:lpstr>
      <vt:lpstr>                   Flora e Fauna   No Pampa a vegetação predominante                                         é de campos.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Aluno18</cp:lastModifiedBy>
  <cp:revision>12</cp:revision>
  <dcterms:created xsi:type="dcterms:W3CDTF">2017-08-21T18:02:21Z</dcterms:created>
  <dcterms:modified xsi:type="dcterms:W3CDTF">2017-10-29T11:55:13Z</dcterms:modified>
</cp:coreProperties>
</file>