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Atlântica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3214686"/>
            <a:ext cx="8072494" cy="3429024"/>
          </a:xfrm>
        </p:spPr>
        <p:txBody>
          <a:bodyPr>
            <a:normAutofit/>
          </a:bodyPr>
          <a:lstStyle/>
          <a:p>
            <a:r>
              <a:rPr lang="pt-BR" dirty="0" smtClean="0"/>
              <a:t>A Mata Atlântica é uma formação vegetal que está presente em grande parte da região litorânea </a:t>
            </a:r>
            <a:r>
              <a:rPr lang="pt-BR" dirty="0" err="1" smtClean="0"/>
              <a:t>brailera</a:t>
            </a:r>
            <a:r>
              <a:rPr lang="pt-BR" dirty="0" smtClean="0"/>
              <a:t>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Imagens da mata atlântica</a:t>
            </a:r>
            <a:endParaRPr lang="pt-BR" dirty="0"/>
          </a:p>
        </p:txBody>
      </p:sp>
      <p:pic>
        <p:nvPicPr>
          <p:cNvPr id="1026" name="Picture 2" descr="Resultado de imagem para imagens  da mata 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26"/>
            <a:ext cx="6000792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6386" name="Picture 2" descr="Resultado de imagem para imagens  da mata 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3116"/>
            <a:ext cx="5429288" cy="2795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5362" name="Picture 2" descr="Resultado de imagem para imagens  da mata 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928802"/>
            <a:ext cx="5715000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7410" name="Picture 2" descr="Resultado de imagem para imagens  da mata 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14488"/>
            <a:ext cx="4762500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24</Words>
  <Application>Microsoft Office PowerPoint</Application>
  <PresentationFormat>Apresentação na tela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Mata Atlântica </vt:lpstr>
      <vt:lpstr>Imagens da mata atlântica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Aluno13_2</cp:lastModifiedBy>
  <cp:revision>5</cp:revision>
  <dcterms:created xsi:type="dcterms:W3CDTF">2017-08-21T18:02:21Z</dcterms:created>
  <dcterms:modified xsi:type="dcterms:W3CDTF">2017-08-21T18:44:01Z</dcterms:modified>
</cp:coreProperties>
</file>