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8" autoAdjust="0"/>
    <p:restoredTop sz="86420" autoAdjust="0"/>
  </p:normalViewPr>
  <p:slideViewPr>
    <p:cSldViewPr>
      <p:cViewPr varScale="1">
        <p:scale>
          <a:sx n="63" d="100"/>
          <a:sy n="63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726C2-7AB1-48AA-BA6A-59DC310D7A4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92CB-7084-4944-9C70-6EC7A1C5D9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2017-08-21T18:02:21Z</dcterms:created>
  <dcterms:modified xsi:type="dcterms:W3CDTF">2017-09-15T12:54:11Z</dcterms:modified>
</cp:coreProperties>
</file>