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9" r:id="rId4"/>
    <p:sldId id="260" r:id="rId5"/>
    <p:sldId id="257" r:id="rId6"/>
    <p:sldId id="258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802132-F484-4417-B5A5-B23F05628312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B5B7C1-E0F6-477E-B16B-77EC040C45F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rm</a:t>
            </a:r>
            <a:r>
              <a:rPr lang="pt-BR" smtClean="0">
                <a:solidFill>
                  <a:srgbClr val="FF0000"/>
                </a:solidFill>
              </a:rPr>
              <a:t> 03530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21/08</a:t>
            </a:r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3298" y="714357"/>
            <a:ext cx="5899489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3012" name="AutoShape 4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3014" name="AutoShape 6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3016" name="AutoShape 8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3018" name="Picture 10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214422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5749616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700" name="AutoShape 4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702" name="AutoShape 6" descr="Resultado de imagem para HIGIE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9704" name="Picture 8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6072230" cy="357190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2286000" y="214290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chemeClr val="bg2">
                    <a:lumMod val="75000"/>
                  </a:schemeClr>
                </a:solidFill>
              </a:rPr>
              <a:t>onjunto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 de condições ou hábitos que conduzem ao bem-estar e à saúde; limpeza, asseio.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28670"/>
            <a:ext cx="5715040" cy="5572164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00306"/>
            <a:ext cx="3786214" cy="2879338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00306"/>
            <a:ext cx="392909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9621" y="857232"/>
            <a:ext cx="5922709" cy="3745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5072098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21</Words>
  <Application>Microsoft Office PowerPoint</Application>
  <PresentationFormat>Apresentação na tela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Ápice</vt:lpstr>
      <vt:lpstr> rm 03530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03530</dc:title>
  <dc:creator>Aluno02</dc:creator>
  <cp:lastModifiedBy>Aluno02</cp:lastModifiedBy>
  <cp:revision>4</cp:revision>
  <dcterms:created xsi:type="dcterms:W3CDTF">2017-08-21T11:21:04Z</dcterms:created>
  <dcterms:modified xsi:type="dcterms:W3CDTF">2017-08-21T11:55:57Z</dcterms:modified>
</cp:coreProperties>
</file>