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6BFDE-5515-490F-9CBA-E7C934C19FE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0CF7-8BA2-4489-898B-C96336489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9</cp:revision>
  <dcterms:created xsi:type="dcterms:W3CDTF">2017-08-21T17:15:23Z</dcterms:created>
  <dcterms:modified xsi:type="dcterms:W3CDTF">2017-09-15T12:20:51Z</dcterms:modified>
</cp:coreProperties>
</file>