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</a:t>
            </a:r>
            <a:r>
              <a:rPr lang="pt-BR" dirty="0" smtClean="0"/>
              <a:t>iguel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madeira</a:t>
            </a:r>
            <a:endParaRPr lang="pt-BR" dirty="0"/>
          </a:p>
        </p:txBody>
      </p:sp>
      <p:pic>
        <p:nvPicPr>
          <p:cNvPr id="15362" name="Picture 2" descr="Resultado de imagem para mata atlan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214678" cy="2786082"/>
          </a:xfrm>
          <a:prstGeom prst="rect">
            <a:avLst/>
          </a:prstGeom>
          <a:noFill/>
        </p:spPr>
      </p:pic>
      <p:pic>
        <p:nvPicPr>
          <p:cNvPr id="15364" name="Picture 4" descr="Resultado de imagem para mata atlantica cepo de madei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5357850" cy="5143536"/>
          </a:xfrm>
          <a:prstGeom prst="rect">
            <a:avLst/>
          </a:prstGeom>
          <a:noFill/>
        </p:spPr>
      </p:pic>
      <p:pic>
        <p:nvPicPr>
          <p:cNvPr id="15366" name="Picture 6" descr="Resultado de imagem para mata atlantica cepo de madei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3000428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arvore</a:t>
            </a:r>
            <a:endParaRPr lang="pt-BR" dirty="0"/>
          </a:p>
        </p:txBody>
      </p:sp>
      <p:pic>
        <p:nvPicPr>
          <p:cNvPr id="16386" name="Picture 2" descr="Resultado de imagem para mata atlantica cepo de made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3220"/>
            <a:ext cx="8786842" cy="5364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</Words>
  <Application>Microsoft Office PowerPoint</Application>
  <PresentationFormat>Apresentação na tela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Mata Atlãntica</vt:lpstr>
      <vt:lpstr>madeira</vt:lpstr>
      <vt:lpstr>arvore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Aluno14</cp:lastModifiedBy>
  <cp:revision>5</cp:revision>
  <dcterms:created xsi:type="dcterms:W3CDTF">2017-08-21T18:02:21Z</dcterms:created>
  <dcterms:modified xsi:type="dcterms:W3CDTF">2017-08-21T18:46:39Z</dcterms:modified>
</cp:coreProperties>
</file>