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36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Mata atlântica</a:t>
            </a:r>
            <a:endParaRPr lang="pt-BR" dirty="0"/>
          </a:p>
        </p:txBody>
      </p:sp>
      <p:pic>
        <p:nvPicPr>
          <p:cNvPr id="55298" name="Picture 2" descr="Resultado de imagem para mata atlânt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2643176" cy="1714488"/>
          </a:xfrm>
          <a:prstGeom prst="rect">
            <a:avLst/>
          </a:prstGeom>
          <a:noFill/>
        </p:spPr>
      </p:pic>
      <p:pic>
        <p:nvPicPr>
          <p:cNvPr id="55300" name="Picture 4" descr="Resultado de imagem para mata atlân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4857750" cy="3238501"/>
          </a:xfrm>
          <a:prstGeom prst="rect">
            <a:avLst/>
          </a:prstGeom>
          <a:noFill/>
        </p:spPr>
      </p:pic>
      <p:pic>
        <p:nvPicPr>
          <p:cNvPr id="55302" name="Picture 6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2394" y="0"/>
            <a:ext cx="2681606" cy="1571612"/>
          </a:xfrm>
          <a:prstGeom prst="rect">
            <a:avLst/>
          </a:prstGeom>
          <a:noFill/>
        </p:spPr>
      </p:pic>
      <p:pic>
        <p:nvPicPr>
          <p:cNvPr id="55304" name="Picture 8" descr="Imagem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4786322"/>
            <a:ext cx="4857752" cy="2071678"/>
          </a:xfrm>
          <a:prstGeom prst="rect">
            <a:avLst/>
          </a:prstGeom>
          <a:noFill/>
        </p:spPr>
      </p:pic>
      <p:sp>
        <p:nvSpPr>
          <p:cNvPr id="55306" name="AutoShape 10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5308" name="AutoShape 12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5310" name="Picture 14" descr="Imagem relacionad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1571612"/>
            <a:ext cx="4286248" cy="3214710"/>
          </a:xfrm>
          <a:prstGeom prst="rect">
            <a:avLst/>
          </a:prstGeom>
          <a:noFill/>
        </p:spPr>
      </p:pic>
      <p:pic>
        <p:nvPicPr>
          <p:cNvPr id="55312" name="Picture 16" descr="Imagem relacionad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4786322"/>
            <a:ext cx="4286248" cy="2071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Onças </a:t>
            </a:r>
            <a:r>
              <a:rPr lang="pt-BR" dirty="0" err="1" smtClean="0"/>
              <a:t>bêbes</a:t>
            </a:r>
            <a:endParaRPr lang="pt-BR" dirty="0"/>
          </a:p>
        </p:txBody>
      </p:sp>
      <p:pic>
        <p:nvPicPr>
          <p:cNvPr id="54274" name="Picture 2" descr="Resultado de imagem para onça be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71736" cy="1928802"/>
          </a:xfrm>
          <a:prstGeom prst="rect">
            <a:avLst/>
          </a:prstGeom>
          <a:noFill/>
        </p:spPr>
      </p:pic>
      <p:pic>
        <p:nvPicPr>
          <p:cNvPr id="54276" name="Picture 4" descr="Resultado de imagem para onça be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985" y="0"/>
            <a:ext cx="2286015" cy="1714512"/>
          </a:xfrm>
          <a:prstGeom prst="rect">
            <a:avLst/>
          </a:prstGeom>
          <a:noFill/>
        </p:spPr>
      </p:pic>
      <p:pic>
        <p:nvPicPr>
          <p:cNvPr id="54278" name="Picture 6" descr="Resultado de imagem para onça beb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2143116"/>
            <a:ext cx="5905500" cy="4381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Cachoeiras da mata atlântica</a:t>
            </a:r>
            <a:endParaRPr lang="pt-BR" dirty="0"/>
          </a:p>
        </p:txBody>
      </p:sp>
      <p:pic>
        <p:nvPicPr>
          <p:cNvPr id="56322" name="Picture 2" descr="Resultado de imagem para cachoeira da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3977905" cy="2786082"/>
          </a:xfrm>
          <a:prstGeom prst="rect">
            <a:avLst/>
          </a:prstGeom>
          <a:noFill/>
        </p:spPr>
      </p:pic>
      <p:pic>
        <p:nvPicPr>
          <p:cNvPr id="56324" name="Picture 4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071546"/>
            <a:ext cx="5143504" cy="2857520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-15909925" y="-6406039"/>
            <a:ext cx="228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pt-BR" dirty="0" smtClean="0">
                <a:solidFill>
                  <a:prstClr val="white"/>
                </a:solidFill>
              </a:rPr>
              <a:t>www.trilhaseaventuras.com.br/wp-content/uploads/2014/02/petar-sp-11.jpg</a:t>
            </a: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18927763" y="-9239726"/>
            <a:ext cx="228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>
                <a:solidFill>
                  <a:prstClr val="white"/>
                </a:solidFill>
              </a:rPr>
              <a:t>://www.trilhaseaventuras.com.br/wp-content/uploads/2014/02/petar-sp-11.jpg</a:t>
            </a:r>
            <a:endParaRPr lang="pt-BR" dirty="0"/>
          </a:p>
        </p:txBody>
      </p:sp>
      <p:pic>
        <p:nvPicPr>
          <p:cNvPr id="56326" name="Picture 6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29066"/>
            <a:ext cx="4286248" cy="2928934"/>
          </a:xfrm>
          <a:prstGeom prst="rect">
            <a:avLst/>
          </a:prstGeom>
          <a:noFill/>
        </p:spPr>
      </p:pic>
      <p:pic>
        <p:nvPicPr>
          <p:cNvPr id="56328" name="Picture 8" descr="Imagem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3929066"/>
            <a:ext cx="4857752" cy="2928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Os </a:t>
            </a:r>
            <a:r>
              <a:rPr lang="pt-BR" smtClean="0"/>
              <a:t>passàros</a:t>
            </a:r>
            <a:r>
              <a:rPr lang="pt-BR" dirty="0" smtClean="0"/>
              <a:t> da mata </a:t>
            </a:r>
            <a:r>
              <a:rPr lang="pt-BR" dirty="0" err="1" smtClean="0"/>
              <a:t>atlâNTICA</a:t>
            </a:r>
            <a:endParaRPr lang="pt-BR" dirty="0"/>
          </a:p>
        </p:txBody>
      </p:sp>
      <p:pic>
        <p:nvPicPr>
          <p:cNvPr id="58370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4572000" cy="342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</TotalTime>
  <Words>16</Words>
  <Application>Microsoft Office PowerPoint</Application>
  <PresentationFormat>Apresentação na tela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5" baseType="lpstr">
      <vt:lpstr>Ápice</vt:lpstr>
      <vt:lpstr>Mata atlântica</vt:lpstr>
      <vt:lpstr>Onças bêbes</vt:lpstr>
      <vt:lpstr>Cachoeiras da mata atlântica</vt:lpstr>
      <vt:lpstr>Os passàros da mata atlâNTICA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Aluno02</cp:lastModifiedBy>
  <cp:revision>6</cp:revision>
  <dcterms:created xsi:type="dcterms:W3CDTF">2017-08-21T18:02:21Z</dcterms:created>
  <dcterms:modified xsi:type="dcterms:W3CDTF">2017-08-21T18:46:03Z</dcterms:modified>
</cp:coreProperties>
</file>