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B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6FAFD-1DA1-47E4-A9A5-51D24FB1C0C7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5F179-74F3-485D-9559-3C396225988F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rgbClr val="47B0FF"/>
                </a:solidFill>
                <a:latin typeface="Castellar" pitchFamily="18" charset="0"/>
              </a:rPr>
              <a:t>RM:03567</a:t>
            </a:r>
            <a:endParaRPr lang="pt-BR" dirty="0">
              <a:solidFill>
                <a:srgbClr val="47B0FF"/>
              </a:solidFill>
              <a:latin typeface="Castellar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21/08</a:t>
            </a:r>
            <a:endParaRPr lang="pt-BR" dirty="0"/>
          </a:p>
        </p:txBody>
      </p:sp>
      <p:sp>
        <p:nvSpPr>
          <p:cNvPr id="4" name="Raio 3"/>
          <p:cNvSpPr/>
          <p:nvPr/>
        </p:nvSpPr>
        <p:spPr>
          <a:xfrm>
            <a:off x="2000232" y="1857364"/>
            <a:ext cx="914400" cy="914400"/>
          </a:xfrm>
          <a:prstGeom prst="lightningBolt">
            <a:avLst/>
          </a:prstGeom>
          <a:solidFill>
            <a:srgbClr val="7030A0"/>
          </a:solidFill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arlow Solid Italic" pitchFamily="82" charset="0"/>
              </a:rPr>
              <a:t>Higiene</a:t>
            </a:r>
            <a:endParaRPr lang="pt-BR" dirty="0">
              <a:latin typeface="Harlow Solid Ital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higiene (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stellar" pitchFamily="18" charset="0"/>
              </a:rPr>
              <a:t>BUCAL,PESSOAL,DENTAL,</a:t>
            </a:r>
            <a:r>
              <a:rPr lang="pt-BR" dirty="0" smtClean="0">
                <a:latin typeface="+mj-lt"/>
              </a:rPr>
              <a:t>)TODAS IMPORTAMTES PARA A GENTE E PARA O MUNDO , COMO LIMPAR AS RUAS :Isso e a higiene da cidade ;Tomar banho:isso e nossa </a:t>
            </a:r>
            <a:r>
              <a:rPr lang="pt-BR" dirty="0" err="1" smtClean="0">
                <a:latin typeface="+mj-lt"/>
              </a:rPr>
              <a:t>hiene</a:t>
            </a:r>
            <a:endParaRPr lang="pt-BR" dirty="0"/>
          </a:p>
        </p:txBody>
      </p:sp>
    </p:spTree>
  </p:cSld>
  <p:clrMapOvr>
    <a:masterClrMapping/>
  </p:clrMapOvr>
  <p:transition advTm="4000">
    <p:plus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428736"/>
            <a:ext cx="4357686" cy="3643323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857232"/>
            <a:ext cx="7286644" cy="6000768"/>
          </a:xfrm>
          <a:prstGeom prst="hear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Lavar as mãos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Temos quer lavar as mãos sempre antes de comer , após voltar da rua ,após usar o banheiro </a:t>
            </a:r>
            <a:endParaRPr lang="pt-BR" sz="2800" dirty="0">
              <a:solidFill>
                <a:schemeClr val="accent5">
                  <a:lumMod val="60000"/>
                  <a:lumOff val="40000"/>
                </a:schemeClr>
              </a:solidFill>
              <a:latin typeface="Harlow Solid Italic" pitchFamily="82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 flipH="1">
            <a:off x="8686799" y="5715016"/>
            <a:ext cx="45719" cy="53338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638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00438"/>
            <a:ext cx="2571768" cy="2786082"/>
          </a:xfrm>
          <a:prstGeom prst="rect">
            <a:avLst/>
          </a:prstGeom>
          <a:noFill/>
        </p:spPr>
      </p:pic>
      <p:pic>
        <p:nvPicPr>
          <p:cNvPr id="16388" name="Picture 4" descr="Resultado de imagem para hIGIE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14422"/>
            <a:ext cx="324443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Banho do animal</a:t>
            </a:r>
            <a:endParaRPr lang="pt-BR" dirty="0"/>
          </a:p>
        </p:txBody>
      </p:sp>
      <p:pic>
        <p:nvPicPr>
          <p:cNvPr id="17410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3071834" cy="2286016"/>
          </a:xfrm>
          <a:prstGeom prst="rect">
            <a:avLst/>
          </a:prstGeom>
          <a:noFill/>
        </p:spPr>
      </p:pic>
      <p:pic>
        <p:nvPicPr>
          <p:cNvPr id="17412" name="Picture 4" descr="Resultado de imagem para hIGIE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00108"/>
            <a:ext cx="3714744" cy="2919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4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214818"/>
            <a:ext cx="3595666" cy="2319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60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Fluxo</vt:lpstr>
      <vt:lpstr>RM:03567</vt:lpstr>
      <vt:lpstr>Higiene</vt:lpstr>
      <vt:lpstr>Slide 3</vt:lpstr>
      <vt:lpstr>Lavar as mãos</vt:lpstr>
      <vt:lpstr>Banho do animal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RM:03567</dc:title>
  <dc:creator>Aluno02</dc:creator>
  <cp:lastModifiedBy>Aluno02</cp:lastModifiedBy>
  <cp:revision>5</cp:revision>
  <dcterms:created xsi:type="dcterms:W3CDTF">2017-08-21T11:13:22Z</dcterms:created>
  <dcterms:modified xsi:type="dcterms:W3CDTF">2017-08-21T11:53:37Z</dcterms:modified>
</cp:coreProperties>
</file>